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1pPr>
    <a:lvl2pPr marL="0" marR="0" indent="457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2pPr>
    <a:lvl3pPr marL="0" marR="0" indent="914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3pPr>
    <a:lvl4pPr marL="0" marR="0" indent="1371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4pPr>
    <a:lvl5pPr marL="0" marR="0" indent="18288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5pPr>
    <a:lvl6pPr marL="0" marR="0" indent="22860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6pPr>
    <a:lvl7pPr marL="0" marR="0" indent="27432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7pPr>
    <a:lvl8pPr marL="0" marR="0" indent="32004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8pPr>
    <a:lvl9pPr marL="0" marR="0" indent="365760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DCF"/>
          </a:solidFill>
        </a:fill>
      </a:tcStyle>
    </a:wholeTbl>
    <a:band2H>
      <a:tcTxStyle b="def" i="def"/>
      <a:tcStyle>
        <a:tcBdr/>
        <a:fill>
          <a:solidFill>
            <a:srgbClr val="E9EF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1CDD5"/>
          </a:solidFill>
        </a:fill>
      </a:tcStyle>
    </a:wholeTbl>
    <a:band2H>
      <a:tcTxStyle b="def" i="def"/>
      <a:tcStyle>
        <a:tcBdr/>
        <a:fill>
          <a:solidFill>
            <a:srgbClr val="F1E8EB"/>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E5E8"/>
          </a:solidFill>
        </a:fill>
      </a:tcStyle>
    </a:wholeTbl>
    <a:band2H>
      <a:tcTxStyle b="def" i="def"/>
      <a:tcStyle>
        <a:tcBdr/>
        <a:fill>
          <a:solidFill>
            <a:srgbClr val="E7F2F4"/>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292929"/>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292929"/>
      </a:tcTxStyle>
      <a:tcStyle>
        <a:tcBdr>
          <a:left>
            <a:ln w="12700" cap="flat">
              <a:noFill/>
              <a:miter lim="400000"/>
            </a:ln>
          </a:left>
          <a:right>
            <a:ln w="12700" cap="flat">
              <a:noFill/>
              <a:miter lim="400000"/>
            </a:ln>
          </a:right>
          <a:top>
            <a:ln w="508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292929"/>
              </a:solidFill>
              <a:prstDash val="solid"/>
              <a:round/>
            </a:ln>
          </a:top>
          <a:bottom>
            <a:ln w="25400" cap="flat">
              <a:solidFill>
                <a:srgbClr val="292929"/>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292929"/>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B"/>
          </a:solidFill>
        </a:fill>
      </a:tcStyle>
    </a:wholeTbl>
    <a:band2H>
      <a:tcTxStyle b="def" i="def"/>
      <a:tcStyle>
        <a:tcBdr/>
        <a:fill>
          <a:solidFill>
            <a:srgbClr val="E7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29"/>
          </a:solidFill>
        </a:fill>
      </a:tcStyle>
    </a:firstRow>
  </a:tblStyle>
  <a:tblStyle styleId="{2708684C-4D16-4618-839F-0558EEFCDFE6}" styleName="">
    <a:tblBg/>
    <a:wholeTbl>
      <a:tcTxStyle b="off"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solidFill>
            <a:srgbClr val="292929">
              <a:alpha val="20000"/>
            </a:srgbClr>
          </a:solidFill>
        </a:fill>
      </a:tcStyle>
    </a:firstCol>
    <a:la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50800" cap="flat">
              <a:solidFill>
                <a:srgbClr val="292929"/>
              </a:solidFill>
              <a:prstDash val="solid"/>
              <a:round/>
            </a:ln>
          </a:top>
          <a:bottom>
            <a:ln w="127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lastRow>
    <a:firstRow>
      <a:tcTxStyle b="on" i="off">
        <a:font>
          <a:latin typeface="Arial"/>
          <a:ea typeface="Arial"/>
          <a:cs typeface="Arial"/>
        </a:font>
        <a:srgbClr val="292929"/>
      </a:tcTxStyle>
      <a:tcStyle>
        <a:tcBdr>
          <a:left>
            <a:ln w="12700" cap="flat">
              <a:solidFill>
                <a:srgbClr val="292929"/>
              </a:solidFill>
              <a:prstDash val="solid"/>
              <a:round/>
            </a:ln>
          </a:left>
          <a:right>
            <a:ln w="12700" cap="flat">
              <a:solidFill>
                <a:srgbClr val="292929"/>
              </a:solidFill>
              <a:prstDash val="solid"/>
              <a:round/>
            </a:ln>
          </a:right>
          <a:top>
            <a:ln w="12700" cap="flat">
              <a:solidFill>
                <a:srgbClr val="292929"/>
              </a:solidFill>
              <a:prstDash val="solid"/>
              <a:round/>
            </a:ln>
          </a:top>
          <a:bottom>
            <a:ln w="25400" cap="flat">
              <a:solidFill>
                <a:srgbClr val="292929"/>
              </a:solidFill>
              <a:prstDash val="solid"/>
              <a:round/>
            </a:ln>
          </a:bottom>
          <a:insideH>
            <a:ln w="12700" cap="flat">
              <a:solidFill>
                <a:srgbClr val="292929"/>
              </a:solidFill>
              <a:prstDash val="solid"/>
              <a:round/>
            </a:ln>
          </a:insideH>
          <a:insideV>
            <a:ln w="12700" cap="flat">
              <a:solidFill>
                <a:srgbClr val="292929"/>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64" name="Shape 664"/>
          <p:cNvSpPr/>
          <p:nvPr>
            <p:ph type="sldImg"/>
          </p:nvPr>
        </p:nvSpPr>
        <p:spPr>
          <a:xfrm>
            <a:off x="1143000" y="685800"/>
            <a:ext cx="4572000" cy="3429000"/>
          </a:xfrm>
          <a:prstGeom prst="rect">
            <a:avLst/>
          </a:prstGeom>
        </p:spPr>
        <p:txBody>
          <a:bodyPr/>
          <a:lstStyle/>
          <a:p>
            <a:pPr/>
          </a:p>
        </p:txBody>
      </p:sp>
      <p:sp>
        <p:nvSpPr>
          <p:cNvPr id="665" name="Shape 6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a:buSzPct val="100000"/>
              <a:buFont typeface="Arial"/>
              <a:buChar char="•"/>
            </a:pPr>
            <a:r>
              <a:t>使用目的：正式進入各堂講課前的區段標題，主要讓學員知道今天是第幾堂課。</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pPr>
            <a:r>
              <a:t>編修方式：灰色字是「課程名稱」，黑色字是第幾堂與堂名（堂名必須與課程大綱中的同步）。</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Shape 746"/>
          <p:cNvSpPr/>
          <p:nvPr>
            <p:ph type="sldImg"/>
          </p:nvPr>
        </p:nvSpPr>
        <p:spPr>
          <a:prstGeom prst="rect">
            <a:avLst/>
          </a:prstGeom>
        </p:spPr>
        <p:txBody>
          <a:bodyPr/>
          <a:lstStyle/>
          <a:p>
            <a:pPr/>
          </a:p>
        </p:txBody>
      </p:sp>
      <p:sp>
        <p:nvSpPr>
          <p:cNvPr id="747" name="Shape 747"/>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Shape 765"/>
          <p:cNvSpPr/>
          <p:nvPr>
            <p:ph type="sldImg"/>
          </p:nvPr>
        </p:nvSpPr>
        <p:spPr>
          <a:prstGeom prst="rect">
            <a:avLst/>
          </a:prstGeom>
        </p:spPr>
        <p:txBody>
          <a:bodyPr/>
          <a:lstStyle/>
          <a:p>
            <a:pPr/>
          </a:p>
        </p:txBody>
      </p:sp>
      <p:sp>
        <p:nvSpPr>
          <p:cNvPr id="766" name="Shape 76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Shape 677"/>
          <p:cNvSpPr/>
          <p:nvPr>
            <p:ph type="sldImg"/>
          </p:nvPr>
        </p:nvSpPr>
        <p:spPr>
          <a:prstGeom prst="rect">
            <a:avLst/>
          </a:prstGeom>
        </p:spPr>
        <p:txBody>
          <a:bodyPr/>
          <a:lstStyle/>
          <a:p>
            <a:pPr/>
          </a:p>
        </p:txBody>
      </p:sp>
      <p:sp>
        <p:nvSpPr>
          <p:cNvPr id="678" name="Shape 67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hape 685"/>
          <p:cNvSpPr/>
          <p:nvPr>
            <p:ph type="sldImg"/>
          </p:nvPr>
        </p:nvSpPr>
        <p:spPr>
          <a:prstGeom prst="rect">
            <a:avLst/>
          </a:prstGeom>
        </p:spPr>
        <p:txBody>
          <a:bodyPr/>
          <a:lstStyle/>
          <a:p>
            <a:pPr/>
          </a:p>
        </p:txBody>
      </p:sp>
      <p:sp>
        <p:nvSpPr>
          <p:cNvPr id="686" name="Shape 686"/>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Shape 693"/>
          <p:cNvSpPr/>
          <p:nvPr>
            <p:ph type="sldImg"/>
          </p:nvPr>
        </p:nvSpPr>
        <p:spPr>
          <a:prstGeom prst="rect">
            <a:avLst/>
          </a:prstGeom>
        </p:spPr>
        <p:txBody>
          <a:bodyPr/>
          <a:lstStyle/>
          <a:p>
            <a:pPr/>
          </a:p>
        </p:txBody>
      </p:sp>
      <p:sp>
        <p:nvSpPr>
          <p:cNvPr id="694" name="Shape 694"/>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Shape 737"/>
          <p:cNvSpPr/>
          <p:nvPr>
            <p:ph type="sldImg"/>
          </p:nvPr>
        </p:nvSpPr>
        <p:spPr>
          <a:prstGeom prst="rect">
            <a:avLst/>
          </a:prstGeom>
        </p:spPr>
        <p:txBody>
          <a:bodyPr/>
          <a:lstStyle/>
          <a:p>
            <a:pPr/>
          </a:p>
        </p:txBody>
      </p:sp>
      <p:sp>
        <p:nvSpPr>
          <p:cNvPr id="738" name="Shape 738"/>
          <p:cNvSpPr/>
          <p:nvPr>
            <p:ph type="body" sz="quarter" idx="1"/>
          </p:nvPr>
        </p:nvSpPr>
        <p:spPr>
          <a:prstGeom prst="rect">
            <a:avLst/>
          </a:prstGeom>
        </p:spPr>
        <p:txBody>
          <a:bodyPr/>
          <a:lstStyle/>
          <a:p>
            <a:pPr>
              <a:buSzPct val="100000"/>
              <a:buFont typeface="Arial"/>
              <a:buChar char="•"/>
            </a:pPr>
            <a:r>
              <a:t>使用目的：讓學員知道該堂課的教學重點有哪些。其他授課講師也可以從該頁看出種子講師對該堂的教學安排。</a:t>
            </a:r>
          </a:p>
          <a:p>
            <a:pPr>
              <a:buSzPct val="100000"/>
              <a:buFont typeface="Arial"/>
              <a:buChar char="•"/>
            </a:pPr>
          </a:p>
          <a:p>
            <a:pPr>
              <a:buSzPct val="100000"/>
              <a:buFont typeface="Arial"/>
              <a:buChar char="•"/>
            </a:pPr>
            <a:r>
              <a:t>出現時機：會出現在每一堂課。</a:t>
            </a:r>
          </a:p>
          <a:p>
            <a:pPr>
              <a:buSzPct val="100000"/>
              <a:buFont typeface="Arial"/>
              <a:buChar char="•"/>
            </a:pPr>
          </a:p>
          <a:p>
            <a:pPr>
              <a:buSzPct val="100000"/>
              <a:buFont typeface="Arial"/>
              <a:buChar char="•"/>
              <a:defRPr>
                <a:solidFill>
                  <a:srgbClr val="FF0000"/>
                </a:solidFill>
              </a:defRPr>
            </a:pPr>
            <a:r>
              <a:t>編修方式</a:t>
            </a:r>
            <a:r>
              <a:rPr>
                <a:solidFill>
                  <a:srgbClr val="000000"/>
                </a:solidFill>
              </a:rPr>
              <a:t>：以此頁範例來看，黑字表示該堂有六個重點，每一個重點再分別列出小重點。藍字部份表示有設計與學員互動的「問題回答」（</a:t>
            </a:r>
            <a:r>
              <a:rPr>
                <a:solidFill>
                  <a:srgbClr val="000000"/>
                </a:solidFill>
              </a:rPr>
              <a:t>Q&amp;A) </a:t>
            </a:r>
            <a:r>
              <a:rPr>
                <a:solidFill>
                  <a:srgbClr val="000000"/>
                </a:solidFill>
              </a:rPr>
              <a:t>或 「自我練習」（學員實機操作練習）。問題回答（</a:t>
            </a:r>
            <a:r>
              <a:rPr>
                <a:solidFill>
                  <a:srgbClr val="000000"/>
                </a:solidFill>
              </a:rPr>
              <a:t>Q&amp;A</a:t>
            </a:r>
            <a:r>
              <a:rPr>
                <a:solidFill>
                  <a:srgbClr val="000000"/>
                </a:solidFill>
              </a:rPr>
              <a:t>）的題型可以：選擇題，是非題，配合題。</a:t>
            </a:r>
          </a:p>
          <a:p>
            <a:pPr>
              <a:buSzPct val="100000"/>
              <a:buFont typeface="Arial"/>
              <a:buChar char="•"/>
            </a:pPr>
          </a:p>
          <a:p>
            <a:pPr>
              <a:buSzPct val="100000"/>
              <a:buFont typeface="Arial"/>
              <a:buChar char="•"/>
            </a:pPr>
          </a:p>
          <a:p>
            <a:pPr>
              <a:lnSpc>
                <a:spcPct val="150000"/>
              </a:lnSpc>
              <a:buSzPct val="100000"/>
              <a:buFont typeface="Arial"/>
              <a:buChar char="•"/>
            </a:pPr>
            <a:r>
              <a:t>補充說明：一堂課要設計多少個「問題回答」或「自我練習」，由種子講師決定即可。</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標題投影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大標題文字"/>
          <p:cNvSpPr txBox="1"/>
          <p:nvPr>
            <p:ph type="title"/>
          </p:nvPr>
        </p:nvSpPr>
        <p:spPr>
          <a:xfrm>
            <a:off x="733425" y="1905000"/>
            <a:ext cx="7677150" cy="1571625"/>
          </a:xfrm>
          <a:prstGeom prst="rect">
            <a:avLst/>
          </a:prstGeom>
          <a:effectLst>
            <a:outerShdw sx="100000" sy="100000" kx="0" ky="0" algn="b" rotWithShape="0" blurRad="50800" dist="25400" dir="0">
              <a:srgbClr val="000000">
                <a:alpha val="20000"/>
              </a:srgbClr>
            </a:outerShdw>
          </a:effectLst>
        </p:spPr>
        <p:txBody>
          <a:bodyPr anchor="ctr"/>
          <a:lstStyle>
            <a:lvl1pPr>
              <a:defRPr sz="4000">
                <a:solidFill>
                  <a:srgbClr val="333333"/>
                </a:solidFill>
              </a:defRPr>
            </a:lvl1pPr>
          </a:lstStyle>
          <a:p>
            <a:pPr/>
            <a:r>
              <a:t>大標題文字</a:t>
            </a:r>
          </a:p>
        </p:txBody>
      </p:sp>
      <p:sp>
        <p:nvSpPr>
          <p:cNvPr id="12" name="內文層級一…"/>
          <p:cNvSpPr txBox="1"/>
          <p:nvPr>
            <p:ph type="body" sz="quarter" idx="1"/>
          </p:nvPr>
        </p:nvSpPr>
        <p:spPr>
          <a:xfrm>
            <a:off x="1371600" y="3467100"/>
            <a:ext cx="6400800" cy="600075"/>
          </a:xfrm>
          <a:prstGeom prst="rect">
            <a:avLst/>
          </a:prstGeom>
        </p:spPr>
        <p:txBody>
          <a:bodyPr/>
          <a:lstStyle>
            <a:lvl1pPr marL="0" indent="0" algn="ctr">
              <a:lnSpc>
                <a:spcPct val="120000"/>
              </a:lnSpc>
              <a:spcBef>
                <a:spcPts val="0"/>
              </a:spcBef>
              <a:buClrTx/>
              <a:buSzTx/>
              <a:buNone/>
              <a:defRPr b="1" sz="2400">
                <a:solidFill>
                  <a:srgbClr val="DC660E"/>
                </a:solidFill>
              </a:defRPr>
            </a:lvl1pPr>
            <a:lvl2pPr marL="0" indent="457200" algn="ctr">
              <a:lnSpc>
                <a:spcPct val="120000"/>
              </a:lnSpc>
              <a:spcBef>
                <a:spcPts val="0"/>
              </a:spcBef>
              <a:buClrTx/>
              <a:buSzTx/>
              <a:buNone/>
              <a:defRPr b="1" sz="2400">
                <a:solidFill>
                  <a:srgbClr val="DC660E"/>
                </a:solidFill>
              </a:defRPr>
            </a:lvl2pPr>
            <a:lvl3pPr marL="0" indent="914400" algn="ctr">
              <a:lnSpc>
                <a:spcPct val="120000"/>
              </a:lnSpc>
              <a:spcBef>
                <a:spcPts val="0"/>
              </a:spcBef>
              <a:buClrTx/>
              <a:buSzTx/>
              <a:buNone/>
              <a:defRPr b="1" sz="2400">
                <a:solidFill>
                  <a:srgbClr val="DC660E"/>
                </a:solidFill>
              </a:defRPr>
            </a:lvl3pPr>
            <a:lvl4pPr marL="0" indent="1371600" algn="ctr">
              <a:lnSpc>
                <a:spcPct val="120000"/>
              </a:lnSpc>
              <a:spcBef>
                <a:spcPts val="0"/>
              </a:spcBef>
              <a:buClrTx/>
              <a:buSzTx/>
              <a:buNone/>
              <a:defRPr b="1" sz="2400">
                <a:solidFill>
                  <a:srgbClr val="DC660E"/>
                </a:solidFill>
              </a:defRPr>
            </a:lvl4pPr>
            <a:lvl5pPr marL="0" indent="1828800" algn="ctr">
              <a:lnSpc>
                <a:spcPct val="120000"/>
              </a:lnSpc>
              <a:spcBef>
                <a:spcPts val="0"/>
              </a:spcBef>
              <a:buClrTx/>
              <a:buSzTx/>
              <a:buNone/>
              <a:defRPr b="1" sz="2400">
                <a:solidFill>
                  <a:srgbClr val="DC660E"/>
                </a:solidFill>
              </a:defRPr>
            </a:lvl5pPr>
          </a:lstStyle>
          <a:p>
            <a:pPr/>
            <a:r>
              <a:t>內文層級一</a:t>
            </a:r>
          </a:p>
          <a:p>
            <a:pPr lvl="1"/>
            <a:r>
              <a:t>內文層級二</a:t>
            </a:r>
          </a:p>
          <a:p>
            <a:pPr lvl="2"/>
            <a:r>
              <a:t>內文層級三</a:t>
            </a:r>
          </a:p>
          <a:p>
            <a:pPr lvl="3"/>
            <a:r>
              <a:t>內文層級四</a:t>
            </a:r>
          </a:p>
          <a:p>
            <a:pPr lvl="4"/>
            <a:r>
              <a:t>內文層級五</a:t>
            </a:r>
          </a:p>
        </p:txBody>
      </p:sp>
      <p:sp>
        <p:nvSpPr>
          <p:cNvPr id="13"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_無icon">
    <p:spTree>
      <p:nvGrpSpPr>
        <p:cNvPr id="1" name=""/>
        <p:cNvGrpSpPr/>
        <p:nvPr/>
      </p:nvGrpSpPr>
      <p:grpSpPr>
        <a:xfrm>
          <a:off x="0" y="0"/>
          <a:ext cx="0" cy="0"/>
          <a:chOff x="0" y="0"/>
          <a:chExt cx="0" cy="0"/>
        </a:xfrm>
      </p:grpSpPr>
      <p:sp>
        <p:nvSpPr>
          <p:cNvPr id="319" name="大標題文字"/>
          <p:cNvSpPr txBox="1"/>
          <p:nvPr>
            <p:ph type="title"/>
          </p:nvPr>
        </p:nvSpPr>
        <p:spPr>
          <a:xfrm>
            <a:off x="457200" y="284400"/>
            <a:ext cx="8229600" cy="709200"/>
          </a:xfrm>
          <a:prstGeom prst="rect">
            <a:avLst/>
          </a:prstGeom>
        </p:spPr>
        <p:txBody>
          <a:bodyPr/>
          <a:lstStyle/>
          <a:p>
            <a:pPr/>
            <a:r>
              <a:t>大標題文字</a:t>
            </a:r>
          </a:p>
        </p:txBody>
      </p:sp>
      <p:sp>
        <p:nvSpPr>
          <p:cNvPr id="32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2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22" name="幻燈片編號"/>
          <p:cNvSpPr txBox="1"/>
          <p:nvPr>
            <p:ph type="sldNum" sz="quarter" idx="2"/>
          </p:nvPr>
        </p:nvSpPr>
        <p:spPr>
          <a:prstGeom prst="rect">
            <a:avLst/>
          </a:prstGeom>
        </p:spPr>
        <p:txBody>
          <a:bodyPr/>
          <a:lstStyle/>
          <a:p>
            <a:pPr/>
            <a:fld id="{86CB4B4D-7CA3-9044-876B-883B54F8677D}" type="slidenum"/>
          </a:p>
        </p:txBody>
      </p:sp>
      <p:grpSp>
        <p:nvGrpSpPr>
          <p:cNvPr id="326" name="群組 10"/>
          <p:cNvGrpSpPr/>
          <p:nvPr/>
        </p:nvGrpSpPr>
        <p:grpSpPr>
          <a:xfrm>
            <a:off x="908580" y="1605599"/>
            <a:ext cx="3135840" cy="91161"/>
            <a:chOff x="0" y="0"/>
            <a:chExt cx="3135839" cy="91160"/>
          </a:xfrm>
        </p:grpSpPr>
        <p:sp>
          <p:nvSpPr>
            <p:cNvPr id="32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30" name="群組 20"/>
          <p:cNvGrpSpPr/>
          <p:nvPr/>
        </p:nvGrpSpPr>
        <p:grpSpPr>
          <a:xfrm>
            <a:off x="5097993" y="1605599"/>
            <a:ext cx="3135840" cy="91161"/>
            <a:chOff x="0" y="0"/>
            <a:chExt cx="3135839" cy="91160"/>
          </a:xfrm>
        </p:grpSpPr>
        <p:sp>
          <p:nvSpPr>
            <p:cNvPr id="32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2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2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31" name="文字方塊 54"/>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40" name="群組 55"/>
          <p:cNvGrpSpPr/>
          <p:nvPr/>
        </p:nvGrpSpPr>
        <p:grpSpPr>
          <a:xfrm>
            <a:off x="9605998" y="2114467"/>
            <a:ext cx="1977843" cy="338639"/>
            <a:chOff x="0" y="0"/>
            <a:chExt cx="1977842" cy="338638"/>
          </a:xfrm>
        </p:grpSpPr>
        <p:pic>
          <p:nvPicPr>
            <p:cNvPr id="33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3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39" name="群組 75"/>
            <p:cNvGrpSpPr/>
            <p:nvPr/>
          </p:nvGrpSpPr>
          <p:grpSpPr>
            <a:xfrm>
              <a:off x="0" y="30393"/>
              <a:ext cx="787305" cy="308246"/>
              <a:chOff x="0" y="0"/>
              <a:chExt cx="787303" cy="308244"/>
            </a:xfrm>
          </p:grpSpPr>
          <p:grpSp>
            <p:nvGrpSpPr>
              <p:cNvPr id="337" name="群組 60"/>
              <p:cNvGrpSpPr/>
              <p:nvPr/>
            </p:nvGrpSpPr>
            <p:grpSpPr>
              <a:xfrm>
                <a:off x="0" y="0"/>
                <a:ext cx="745427" cy="279243"/>
                <a:chOff x="0" y="0"/>
                <a:chExt cx="745426" cy="279242"/>
              </a:xfrm>
            </p:grpSpPr>
            <p:sp>
              <p:nvSpPr>
                <p:cNvPr id="3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38"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48" name="群組 72"/>
          <p:cNvGrpSpPr/>
          <p:nvPr/>
        </p:nvGrpSpPr>
        <p:grpSpPr>
          <a:xfrm>
            <a:off x="10144190" y="1571618"/>
            <a:ext cx="1428734" cy="330688"/>
            <a:chOff x="0" y="0"/>
            <a:chExt cx="1428732" cy="330687"/>
          </a:xfrm>
        </p:grpSpPr>
        <p:pic>
          <p:nvPicPr>
            <p:cNvPr id="34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47" name="群組 75"/>
            <p:cNvGrpSpPr/>
            <p:nvPr/>
          </p:nvGrpSpPr>
          <p:grpSpPr>
            <a:xfrm>
              <a:off x="0" y="22442"/>
              <a:ext cx="787305" cy="308246"/>
              <a:chOff x="0" y="0"/>
              <a:chExt cx="787303" cy="308244"/>
            </a:xfrm>
          </p:grpSpPr>
          <p:grpSp>
            <p:nvGrpSpPr>
              <p:cNvPr id="345" name="群組 60"/>
              <p:cNvGrpSpPr/>
              <p:nvPr/>
            </p:nvGrpSpPr>
            <p:grpSpPr>
              <a:xfrm>
                <a:off x="0" y="0"/>
                <a:ext cx="745427" cy="279243"/>
                <a:chOff x="0" y="0"/>
                <a:chExt cx="745426" cy="279242"/>
              </a:xfrm>
            </p:grpSpPr>
            <p:sp>
              <p:nvSpPr>
                <p:cNvPr id="34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4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46" name="文字方塊 8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56" name="群組 97"/>
          <p:cNvGrpSpPr/>
          <p:nvPr/>
        </p:nvGrpSpPr>
        <p:grpSpPr>
          <a:xfrm>
            <a:off x="10144190" y="1071552"/>
            <a:ext cx="1428734" cy="330688"/>
            <a:chOff x="0" y="0"/>
            <a:chExt cx="1428732" cy="330687"/>
          </a:xfrm>
        </p:grpSpPr>
        <p:grpSp>
          <p:nvGrpSpPr>
            <p:cNvPr id="354" name="群組 75"/>
            <p:cNvGrpSpPr/>
            <p:nvPr/>
          </p:nvGrpSpPr>
          <p:grpSpPr>
            <a:xfrm>
              <a:off x="0" y="22442"/>
              <a:ext cx="787305" cy="308245"/>
              <a:chOff x="0" y="0"/>
              <a:chExt cx="787303" cy="308244"/>
            </a:xfrm>
          </p:grpSpPr>
          <p:grpSp>
            <p:nvGrpSpPr>
              <p:cNvPr id="352" name="群組 60"/>
              <p:cNvGrpSpPr/>
              <p:nvPr/>
            </p:nvGrpSpPr>
            <p:grpSpPr>
              <a:xfrm>
                <a:off x="0" y="0"/>
                <a:ext cx="745427" cy="279243"/>
                <a:chOff x="0" y="0"/>
                <a:chExt cx="745426" cy="279242"/>
              </a:xfrm>
            </p:grpSpPr>
            <p:sp>
              <p:nvSpPr>
                <p:cNvPr id="3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53" name="文字方塊 10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5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64" name="群組 105"/>
          <p:cNvGrpSpPr/>
          <p:nvPr/>
        </p:nvGrpSpPr>
        <p:grpSpPr>
          <a:xfrm>
            <a:off x="10144190" y="571485"/>
            <a:ext cx="1428734" cy="330689"/>
            <a:chOff x="0" y="0"/>
            <a:chExt cx="1428732" cy="330687"/>
          </a:xfrm>
        </p:grpSpPr>
        <p:grpSp>
          <p:nvGrpSpPr>
            <p:cNvPr id="362" name="群組 75"/>
            <p:cNvGrpSpPr/>
            <p:nvPr/>
          </p:nvGrpSpPr>
          <p:grpSpPr>
            <a:xfrm>
              <a:off x="0" y="22442"/>
              <a:ext cx="787305" cy="308246"/>
              <a:chOff x="0" y="0"/>
              <a:chExt cx="787303" cy="308244"/>
            </a:xfrm>
          </p:grpSpPr>
          <p:grpSp>
            <p:nvGrpSpPr>
              <p:cNvPr id="360" name="群組 60"/>
              <p:cNvGrpSpPr/>
              <p:nvPr/>
            </p:nvGrpSpPr>
            <p:grpSpPr>
              <a:xfrm>
                <a:off x="0" y="0"/>
                <a:ext cx="745427" cy="279243"/>
                <a:chOff x="0" y="0"/>
                <a:chExt cx="745426" cy="279242"/>
              </a:xfrm>
            </p:grpSpPr>
            <p:sp>
              <p:nvSpPr>
                <p:cNvPr id="3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61" name="文字方塊 10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6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36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366" name="文字方塊 6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375" name="群組 67"/>
          <p:cNvGrpSpPr/>
          <p:nvPr/>
        </p:nvGrpSpPr>
        <p:grpSpPr>
          <a:xfrm>
            <a:off x="9605998" y="2114467"/>
            <a:ext cx="1977843" cy="338639"/>
            <a:chOff x="0" y="0"/>
            <a:chExt cx="1977842" cy="338638"/>
          </a:xfrm>
        </p:grpSpPr>
        <p:pic>
          <p:nvPicPr>
            <p:cNvPr id="367"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368"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374" name="群組 75"/>
            <p:cNvGrpSpPr/>
            <p:nvPr/>
          </p:nvGrpSpPr>
          <p:grpSpPr>
            <a:xfrm>
              <a:off x="0" y="30393"/>
              <a:ext cx="787305" cy="308246"/>
              <a:chOff x="0" y="0"/>
              <a:chExt cx="787303" cy="308244"/>
            </a:xfrm>
          </p:grpSpPr>
          <p:grpSp>
            <p:nvGrpSpPr>
              <p:cNvPr id="372" name="群組 60"/>
              <p:cNvGrpSpPr/>
              <p:nvPr/>
            </p:nvGrpSpPr>
            <p:grpSpPr>
              <a:xfrm>
                <a:off x="0" y="0"/>
                <a:ext cx="745427" cy="279243"/>
                <a:chOff x="0" y="0"/>
                <a:chExt cx="745426" cy="279242"/>
              </a:xfrm>
            </p:grpSpPr>
            <p:sp>
              <p:nvSpPr>
                <p:cNvPr id="3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3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373" name="文字方塊 7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83" name="群組 78"/>
          <p:cNvGrpSpPr/>
          <p:nvPr/>
        </p:nvGrpSpPr>
        <p:grpSpPr>
          <a:xfrm>
            <a:off x="10144190" y="1571618"/>
            <a:ext cx="1428734" cy="330688"/>
            <a:chOff x="0" y="0"/>
            <a:chExt cx="1428732" cy="330687"/>
          </a:xfrm>
        </p:grpSpPr>
        <p:pic>
          <p:nvPicPr>
            <p:cNvPr id="376"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382" name="群組 75"/>
            <p:cNvGrpSpPr/>
            <p:nvPr/>
          </p:nvGrpSpPr>
          <p:grpSpPr>
            <a:xfrm>
              <a:off x="0" y="22442"/>
              <a:ext cx="787305" cy="308246"/>
              <a:chOff x="0" y="0"/>
              <a:chExt cx="787303" cy="308244"/>
            </a:xfrm>
          </p:grpSpPr>
          <p:grpSp>
            <p:nvGrpSpPr>
              <p:cNvPr id="380" name="群組 60"/>
              <p:cNvGrpSpPr/>
              <p:nvPr/>
            </p:nvGrpSpPr>
            <p:grpSpPr>
              <a:xfrm>
                <a:off x="0" y="0"/>
                <a:ext cx="745427" cy="279243"/>
                <a:chOff x="0" y="0"/>
                <a:chExt cx="745426" cy="279242"/>
              </a:xfrm>
            </p:grpSpPr>
            <p:sp>
              <p:nvSpPr>
                <p:cNvPr id="37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7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1" name="文字方塊 8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391" name="群組 87"/>
          <p:cNvGrpSpPr/>
          <p:nvPr/>
        </p:nvGrpSpPr>
        <p:grpSpPr>
          <a:xfrm>
            <a:off x="10144190" y="1071552"/>
            <a:ext cx="1428734" cy="330688"/>
            <a:chOff x="0" y="0"/>
            <a:chExt cx="1428732" cy="330687"/>
          </a:xfrm>
        </p:grpSpPr>
        <p:grpSp>
          <p:nvGrpSpPr>
            <p:cNvPr id="389" name="群組 75"/>
            <p:cNvGrpSpPr/>
            <p:nvPr/>
          </p:nvGrpSpPr>
          <p:grpSpPr>
            <a:xfrm>
              <a:off x="0" y="22442"/>
              <a:ext cx="787305" cy="308245"/>
              <a:chOff x="0" y="0"/>
              <a:chExt cx="787303" cy="308244"/>
            </a:xfrm>
          </p:grpSpPr>
          <p:grpSp>
            <p:nvGrpSpPr>
              <p:cNvPr id="387" name="群組 60"/>
              <p:cNvGrpSpPr/>
              <p:nvPr/>
            </p:nvGrpSpPr>
            <p:grpSpPr>
              <a:xfrm>
                <a:off x="0" y="0"/>
                <a:ext cx="745427" cy="279243"/>
                <a:chOff x="0" y="0"/>
                <a:chExt cx="745426" cy="279242"/>
              </a:xfrm>
            </p:grpSpPr>
            <p:sp>
              <p:nvSpPr>
                <p:cNvPr id="3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88"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0"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399" name="群組 98"/>
          <p:cNvGrpSpPr/>
          <p:nvPr/>
        </p:nvGrpSpPr>
        <p:grpSpPr>
          <a:xfrm>
            <a:off x="10144190" y="571485"/>
            <a:ext cx="1428734" cy="330689"/>
            <a:chOff x="0" y="0"/>
            <a:chExt cx="1428732" cy="330687"/>
          </a:xfrm>
        </p:grpSpPr>
        <p:grpSp>
          <p:nvGrpSpPr>
            <p:cNvPr id="397" name="群組 75"/>
            <p:cNvGrpSpPr/>
            <p:nvPr/>
          </p:nvGrpSpPr>
          <p:grpSpPr>
            <a:xfrm>
              <a:off x="0" y="22442"/>
              <a:ext cx="787305" cy="308246"/>
              <a:chOff x="0" y="0"/>
              <a:chExt cx="787303" cy="308244"/>
            </a:xfrm>
          </p:grpSpPr>
          <p:grpSp>
            <p:nvGrpSpPr>
              <p:cNvPr id="395" name="群組 60"/>
              <p:cNvGrpSpPr/>
              <p:nvPr/>
            </p:nvGrpSpPr>
            <p:grpSpPr>
              <a:xfrm>
                <a:off x="0" y="0"/>
                <a:ext cx="745427" cy="279243"/>
                <a:chOff x="0" y="0"/>
                <a:chExt cx="745426" cy="279242"/>
              </a:xfrm>
            </p:grpSpPr>
            <p:sp>
              <p:nvSpPr>
                <p:cNvPr id="39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39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396" name="文字方塊 10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398"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00"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
    <p:spTree>
      <p:nvGrpSpPr>
        <p:cNvPr id="1" name=""/>
        <p:cNvGrpSpPr/>
        <p:nvPr/>
      </p:nvGrpSpPr>
      <p:grpSpPr>
        <a:xfrm>
          <a:off x="0" y="0"/>
          <a:ext cx="0" cy="0"/>
          <a:chOff x="0" y="0"/>
          <a:chExt cx="0" cy="0"/>
        </a:xfrm>
      </p:grpSpPr>
      <p:sp>
        <p:nvSpPr>
          <p:cNvPr id="407" name="大標題文字"/>
          <p:cNvSpPr txBox="1"/>
          <p:nvPr>
            <p:ph type="title"/>
          </p:nvPr>
        </p:nvSpPr>
        <p:spPr>
          <a:xfrm>
            <a:off x="457200" y="284400"/>
            <a:ext cx="8229600" cy="707887"/>
          </a:xfrm>
          <a:prstGeom prst="rect">
            <a:avLst/>
          </a:prstGeom>
        </p:spPr>
        <p:txBody>
          <a:bodyPr/>
          <a:lstStyle/>
          <a:p>
            <a:pPr/>
            <a:r>
              <a:t>大標題文字</a:t>
            </a:r>
          </a:p>
        </p:txBody>
      </p:sp>
      <p:sp>
        <p:nvSpPr>
          <p:cNvPr id="408" name="幻燈片編號"/>
          <p:cNvSpPr txBox="1"/>
          <p:nvPr>
            <p:ph type="sldNum" sz="quarter" idx="2"/>
          </p:nvPr>
        </p:nvSpPr>
        <p:spPr>
          <a:prstGeom prst="rect">
            <a:avLst/>
          </a:prstGeom>
        </p:spPr>
        <p:txBody>
          <a:bodyPr/>
          <a:lstStyle/>
          <a:p>
            <a:pPr/>
            <a:fld id="{86CB4B4D-7CA3-9044-876B-883B54F8677D}" type="slidenum"/>
          </a:p>
        </p:txBody>
      </p:sp>
      <p:sp>
        <p:nvSpPr>
          <p:cNvPr id="409"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10"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只有標題_無icon">
    <p:spTree>
      <p:nvGrpSpPr>
        <p:cNvPr id="1" name=""/>
        <p:cNvGrpSpPr/>
        <p:nvPr/>
      </p:nvGrpSpPr>
      <p:grpSpPr>
        <a:xfrm>
          <a:off x="0" y="0"/>
          <a:ext cx="0" cy="0"/>
          <a:chOff x="0" y="0"/>
          <a:chExt cx="0" cy="0"/>
        </a:xfrm>
      </p:grpSpPr>
      <p:sp>
        <p:nvSpPr>
          <p:cNvPr id="417" name="大標題文字"/>
          <p:cNvSpPr txBox="1"/>
          <p:nvPr>
            <p:ph type="title"/>
          </p:nvPr>
        </p:nvSpPr>
        <p:spPr>
          <a:xfrm>
            <a:off x="457200" y="284400"/>
            <a:ext cx="8229600" cy="707887"/>
          </a:xfrm>
          <a:prstGeom prst="rect">
            <a:avLst/>
          </a:prstGeom>
        </p:spPr>
        <p:txBody>
          <a:bodyPr/>
          <a:lstStyle/>
          <a:p>
            <a:pPr/>
            <a:r>
              <a:t>大標題文字</a:t>
            </a:r>
          </a:p>
        </p:txBody>
      </p:sp>
      <p:sp>
        <p:nvSpPr>
          <p:cNvPr id="418" name="幻燈片編號"/>
          <p:cNvSpPr txBox="1"/>
          <p:nvPr>
            <p:ph type="sldNum" sz="quarter" idx="2"/>
          </p:nvPr>
        </p:nvSpPr>
        <p:spPr>
          <a:prstGeom prst="rect">
            <a:avLst/>
          </a:prstGeom>
        </p:spPr>
        <p:txBody>
          <a:bodyPr/>
          <a:lstStyle/>
          <a:p>
            <a:pPr/>
            <a:fld id="{86CB4B4D-7CA3-9044-876B-883B54F8677D}" type="slidenum"/>
          </a:p>
        </p:txBody>
      </p:sp>
      <p:sp>
        <p:nvSpPr>
          <p:cNvPr id="419"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28" name="群組 43"/>
          <p:cNvGrpSpPr/>
          <p:nvPr/>
        </p:nvGrpSpPr>
        <p:grpSpPr>
          <a:xfrm>
            <a:off x="9605998" y="2114467"/>
            <a:ext cx="1977843" cy="338639"/>
            <a:chOff x="0" y="0"/>
            <a:chExt cx="1977842" cy="338638"/>
          </a:xfrm>
        </p:grpSpPr>
        <p:pic>
          <p:nvPicPr>
            <p:cNvPr id="420"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21"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27" name="群組 75"/>
            <p:cNvGrpSpPr/>
            <p:nvPr/>
          </p:nvGrpSpPr>
          <p:grpSpPr>
            <a:xfrm>
              <a:off x="0" y="30393"/>
              <a:ext cx="787305" cy="308246"/>
              <a:chOff x="0" y="0"/>
              <a:chExt cx="787303" cy="308244"/>
            </a:xfrm>
          </p:grpSpPr>
          <p:grpSp>
            <p:nvGrpSpPr>
              <p:cNvPr id="425" name="群組 60"/>
              <p:cNvGrpSpPr/>
              <p:nvPr/>
            </p:nvGrpSpPr>
            <p:grpSpPr>
              <a:xfrm>
                <a:off x="0" y="0"/>
                <a:ext cx="745427" cy="279243"/>
                <a:chOff x="0" y="0"/>
                <a:chExt cx="745426" cy="279242"/>
              </a:xfrm>
            </p:grpSpPr>
            <p:sp>
              <p:nvSpPr>
                <p:cNvPr id="42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2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26"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36" name="群組 56"/>
          <p:cNvGrpSpPr/>
          <p:nvPr/>
        </p:nvGrpSpPr>
        <p:grpSpPr>
          <a:xfrm>
            <a:off x="10144190" y="1571618"/>
            <a:ext cx="1428734" cy="330688"/>
            <a:chOff x="0" y="0"/>
            <a:chExt cx="1428732" cy="330687"/>
          </a:xfrm>
        </p:grpSpPr>
        <p:pic>
          <p:nvPicPr>
            <p:cNvPr id="429"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35" name="群組 75"/>
            <p:cNvGrpSpPr/>
            <p:nvPr/>
          </p:nvGrpSpPr>
          <p:grpSpPr>
            <a:xfrm>
              <a:off x="0" y="22442"/>
              <a:ext cx="787305" cy="308246"/>
              <a:chOff x="0" y="0"/>
              <a:chExt cx="787303" cy="308244"/>
            </a:xfrm>
          </p:grpSpPr>
          <p:grpSp>
            <p:nvGrpSpPr>
              <p:cNvPr id="433" name="群組 60"/>
              <p:cNvGrpSpPr/>
              <p:nvPr/>
            </p:nvGrpSpPr>
            <p:grpSpPr>
              <a:xfrm>
                <a:off x="0" y="0"/>
                <a:ext cx="745427" cy="279243"/>
                <a:chOff x="0" y="0"/>
                <a:chExt cx="745426" cy="279242"/>
              </a:xfrm>
            </p:grpSpPr>
            <p:sp>
              <p:nvSpPr>
                <p:cNvPr id="43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34" name="文字方塊 6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44" name="群組 64"/>
          <p:cNvGrpSpPr/>
          <p:nvPr/>
        </p:nvGrpSpPr>
        <p:grpSpPr>
          <a:xfrm>
            <a:off x="10144190" y="1071552"/>
            <a:ext cx="1428734" cy="330688"/>
            <a:chOff x="0" y="0"/>
            <a:chExt cx="1428732" cy="330687"/>
          </a:xfrm>
        </p:grpSpPr>
        <p:grpSp>
          <p:nvGrpSpPr>
            <p:cNvPr id="442" name="群組 75"/>
            <p:cNvGrpSpPr/>
            <p:nvPr/>
          </p:nvGrpSpPr>
          <p:grpSpPr>
            <a:xfrm>
              <a:off x="0" y="22442"/>
              <a:ext cx="787305" cy="308245"/>
              <a:chOff x="0" y="0"/>
              <a:chExt cx="787303" cy="308244"/>
            </a:xfrm>
          </p:grpSpPr>
          <p:grpSp>
            <p:nvGrpSpPr>
              <p:cNvPr id="440" name="群組 60"/>
              <p:cNvGrpSpPr/>
              <p:nvPr/>
            </p:nvGrpSpPr>
            <p:grpSpPr>
              <a:xfrm>
                <a:off x="0" y="0"/>
                <a:ext cx="745427" cy="279243"/>
                <a:chOff x="0" y="0"/>
                <a:chExt cx="745426" cy="279242"/>
              </a:xfrm>
            </p:grpSpPr>
            <p:sp>
              <p:nvSpPr>
                <p:cNvPr id="43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3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1" name="文字方塊 6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43"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52" name="群組 72"/>
          <p:cNvGrpSpPr/>
          <p:nvPr/>
        </p:nvGrpSpPr>
        <p:grpSpPr>
          <a:xfrm>
            <a:off x="10144190" y="571485"/>
            <a:ext cx="1428734" cy="330689"/>
            <a:chOff x="0" y="0"/>
            <a:chExt cx="1428732" cy="330687"/>
          </a:xfrm>
        </p:grpSpPr>
        <p:grpSp>
          <p:nvGrpSpPr>
            <p:cNvPr id="450" name="群組 75"/>
            <p:cNvGrpSpPr/>
            <p:nvPr/>
          </p:nvGrpSpPr>
          <p:grpSpPr>
            <a:xfrm>
              <a:off x="0" y="22442"/>
              <a:ext cx="787305" cy="308246"/>
              <a:chOff x="0" y="0"/>
              <a:chExt cx="787303" cy="308244"/>
            </a:xfrm>
          </p:grpSpPr>
          <p:grpSp>
            <p:nvGrpSpPr>
              <p:cNvPr id="448" name="群組 60"/>
              <p:cNvGrpSpPr/>
              <p:nvPr/>
            </p:nvGrpSpPr>
            <p:grpSpPr>
              <a:xfrm>
                <a:off x="0" y="0"/>
                <a:ext cx="745427" cy="279243"/>
                <a:chOff x="0" y="0"/>
                <a:chExt cx="745426" cy="279242"/>
              </a:xfrm>
            </p:grpSpPr>
            <p:sp>
              <p:nvSpPr>
                <p:cNvPr id="44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4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49" name="文字方塊 7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51"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53"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454" name="文字方塊 40"/>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463" name="群組 41"/>
          <p:cNvGrpSpPr/>
          <p:nvPr/>
        </p:nvGrpSpPr>
        <p:grpSpPr>
          <a:xfrm>
            <a:off x="9605998" y="2114467"/>
            <a:ext cx="1977843" cy="338639"/>
            <a:chOff x="0" y="0"/>
            <a:chExt cx="1977842" cy="338638"/>
          </a:xfrm>
        </p:grpSpPr>
        <p:pic>
          <p:nvPicPr>
            <p:cNvPr id="455"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56"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62" name="群組 75"/>
            <p:cNvGrpSpPr/>
            <p:nvPr/>
          </p:nvGrpSpPr>
          <p:grpSpPr>
            <a:xfrm>
              <a:off x="0" y="30393"/>
              <a:ext cx="787305" cy="308246"/>
              <a:chOff x="0" y="0"/>
              <a:chExt cx="787303" cy="308244"/>
            </a:xfrm>
          </p:grpSpPr>
          <p:grpSp>
            <p:nvGrpSpPr>
              <p:cNvPr id="460" name="群組 60"/>
              <p:cNvGrpSpPr/>
              <p:nvPr/>
            </p:nvGrpSpPr>
            <p:grpSpPr>
              <a:xfrm>
                <a:off x="0" y="0"/>
                <a:ext cx="745427" cy="279243"/>
                <a:chOff x="0" y="0"/>
                <a:chExt cx="745426" cy="279242"/>
              </a:xfrm>
            </p:grpSpPr>
            <p:sp>
              <p:nvSpPr>
                <p:cNvPr id="45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61"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1" name="群組 58"/>
          <p:cNvGrpSpPr/>
          <p:nvPr/>
        </p:nvGrpSpPr>
        <p:grpSpPr>
          <a:xfrm>
            <a:off x="10144190" y="1571618"/>
            <a:ext cx="1428734" cy="330688"/>
            <a:chOff x="0" y="0"/>
            <a:chExt cx="1428732" cy="330687"/>
          </a:xfrm>
        </p:grpSpPr>
        <p:pic>
          <p:nvPicPr>
            <p:cNvPr id="464"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470" name="群組 75"/>
            <p:cNvGrpSpPr/>
            <p:nvPr/>
          </p:nvGrpSpPr>
          <p:grpSpPr>
            <a:xfrm>
              <a:off x="0" y="22442"/>
              <a:ext cx="787305" cy="308246"/>
              <a:chOff x="0" y="0"/>
              <a:chExt cx="787303" cy="308244"/>
            </a:xfrm>
          </p:grpSpPr>
          <p:grpSp>
            <p:nvGrpSpPr>
              <p:cNvPr id="468" name="群組 60"/>
              <p:cNvGrpSpPr/>
              <p:nvPr/>
            </p:nvGrpSpPr>
            <p:grpSpPr>
              <a:xfrm>
                <a:off x="0" y="0"/>
                <a:ext cx="745427" cy="279243"/>
                <a:chOff x="0" y="0"/>
                <a:chExt cx="745426" cy="279242"/>
              </a:xfrm>
            </p:grpSpPr>
            <p:sp>
              <p:nvSpPr>
                <p:cNvPr id="465"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6"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67"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69" name="文字方塊 6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479" name="群組 81"/>
          <p:cNvGrpSpPr/>
          <p:nvPr/>
        </p:nvGrpSpPr>
        <p:grpSpPr>
          <a:xfrm>
            <a:off x="10144190" y="1071552"/>
            <a:ext cx="1428734" cy="330688"/>
            <a:chOff x="0" y="0"/>
            <a:chExt cx="1428732" cy="330687"/>
          </a:xfrm>
        </p:grpSpPr>
        <p:grpSp>
          <p:nvGrpSpPr>
            <p:cNvPr id="477" name="群組 75"/>
            <p:cNvGrpSpPr/>
            <p:nvPr/>
          </p:nvGrpSpPr>
          <p:grpSpPr>
            <a:xfrm>
              <a:off x="0" y="22442"/>
              <a:ext cx="787305" cy="308245"/>
              <a:chOff x="0" y="0"/>
              <a:chExt cx="787303" cy="308244"/>
            </a:xfrm>
          </p:grpSpPr>
          <p:grpSp>
            <p:nvGrpSpPr>
              <p:cNvPr id="475" name="群組 60"/>
              <p:cNvGrpSpPr/>
              <p:nvPr/>
            </p:nvGrpSpPr>
            <p:grpSpPr>
              <a:xfrm>
                <a:off x="0" y="0"/>
                <a:ext cx="745427" cy="279243"/>
                <a:chOff x="0" y="0"/>
                <a:chExt cx="745426" cy="279242"/>
              </a:xfrm>
            </p:grpSpPr>
            <p:sp>
              <p:nvSpPr>
                <p:cNvPr id="47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7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76" name="文字方塊 8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78"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487" name="群組 89"/>
          <p:cNvGrpSpPr/>
          <p:nvPr/>
        </p:nvGrpSpPr>
        <p:grpSpPr>
          <a:xfrm>
            <a:off x="10144190" y="571485"/>
            <a:ext cx="1428734" cy="330689"/>
            <a:chOff x="0" y="0"/>
            <a:chExt cx="1428732" cy="330687"/>
          </a:xfrm>
        </p:grpSpPr>
        <p:grpSp>
          <p:nvGrpSpPr>
            <p:cNvPr id="485" name="群組 75"/>
            <p:cNvGrpSpPr/>
            <p:nvPr/>
          </p:nvGrpSpPr>
          <p:grpSpPr>
            <a:xfrm>
              <a:off x="0" y="22442"/>
              <a:ext cx="787305" cy="308246"/>
              <a:chOff x="0" y="0"/>
              <a:chExt cx="787303" cy="308244"/>
            </a:xfrm>
          </p:grpSpPr>
          <p:grpSp>
            <p:nvGrpSpPr>
              <p:cNvPr id="483" name="群組 60"/>
              <p:cNvGrpSpPr/>
              <p:nvPr/>
            </p:nvGrpSpPr>
            <p:grpSpPr>
              <a:xfrm>
                <a:off x="0" y="0"/>
                <a:ext cx="745427" cy="279243"/>
                <a:chOff x="0" y="0"/>
                <a:chExt cx="745426" cy="279242"/>
              </a:xfrm>
            </p:grpSpPr>
            <p:sp>
              <p:nvSpPr>
                <p:cNvPr id="480"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1"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482"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484" name="文字方塊 9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486"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488"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495" name="幻燈片編號"/>
          <p:cNvSpPr txBox="1"/>
          <p:nvPr>
            <p:ph type="sldNum" sz="quarter" idx="2"/>
          </p:nvPr>
        </p:nvSpPr>
        <p:spPr>
          <a:prstGeom prst="rect">
            <a:avLst/>
          </a:prstGeom>
        </p:spPr>
        <p:txBody>
          <a:bodyPr/>
          <a:lstStyle/>
          <a:p>
            <a:pPr/>
            <a:fld id="{86CB4B4D-7CA3-9044-876B-883B54F8677D}" type="slidenum"/>
          </a:p>
        </p:txBody>
      </p:sp>
      <p:sp>
        <p:nvSpPr>
          <p:cNvPr id="496"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497"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_無icon">
    <p:spTree>
      <p:nvGrpSpPr>
        <p:cNvPr id="1" name=""/>
        <p:cNvGrpSpPr/>
        <p:nvPr/>
      </p:nvGrpSpPr>
      <p:grpSpPr>
        <a:xfrm>
          <a:off x="0" y="0"/>
          <a:ext cx="0" cy="0"/>
          <a:chOff x="0" y="0"/>
          <a:chExt cx="0" cy="0"/>
        </a:xfrm>
      </p:grpSpPr>
      <p:sp>
        <p:nvSpPr>
          <p:cNvPr id="504" name="幻燈片編號"/>
          <p:cNvSpPr txBox="1"/>
          <p:nvPr>
            <p:ph type="sldNum" sz="quarter" idx="2"/>
          </p:nvPr>
        </p:nvSpPr>
        <p:spPr>
          <a:prstGeom prst="rect">
            <a:avLst/>
          </a:prstGeom>
        </p:spPr>
        <p:txBody>
          <a:bodyPr/>
          <a:lstStyle/>
          <a:p>
            <a:pPr/>
            <a:fld id="{86CB4B4D-7CA3-9044-876B-883B54F8677D}" type="slidenum"/>
          </a:p>
        </p:txBody>
      </p:sp>
      <p:sp>
        <p:nvSpPr>
          <p:cNvPr id="505" name="文字方塊 43"/>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14" name="群組 44"/>
          <p:cNvGrpSpPr/>
          <p:nvPr/>
        </p:nvGrpSpPr>
        <p:grpSpPr>
          <a:xfrm>
            <a:off x="9605998" y="2114467"/>
            <a:ext cx="1977843" cy="338639"/>
            <a:chOff x="0" y="0"/>
            <a:chExt cx="1977842" cy="338638"/>
          </a:xfrm>
        </p:grpSpPr>
        <p:pic>
          <p:nvPicPr>
            <p:cNvPr id="506"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07"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13" name="群組 75"/>
            <p:cNvGrpSpPr/>
            <p:nvPr/>
          </p:nvGrpSpPr>
          <p:grpSpPr>
            <a:xfrm>
              <a:off x="0" y="30393"/>
              <a:ext cx="787305" cy="308246"/>
              <a:chOff x="0" y="0"/>
              <a:chExt cx="787303" cy="308244"/>
            </a:xfrm>
          </p:grpSpPr>
          <p:grpSp>
            <p:nvGrpSpPr>
              <p:cNvPr id="511" name="群組 60"/>
              <p:cNvGrpSpPr/>
              <p:nvPr/>
            </p:nvGrpSpPr>
            <p:grpSpPr>
              <a:xfrm>
                <a:off x="0" y="0"/>
                <a:ext cx="745427" cy="279243"/>
                <a:chOff x="0" y="0"/>
                <a:chExt cx="745426" cy="279242"/>
              </a:xfrm>
            </p:grpSpPr>
            <p:sp>
              <p:nvSpPr>
                <p:cNvPr id="50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0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1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12" name="文字方塊 4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22" name="群組 53"/>
          <p:cNvGrpSpPr/>
          <p:nvPr/>
        </p:nvGrpSpPr>
        <p:grpSpPr>
          <a:xfrm>
            <a:off x="10144190" y="1571618"/>
            <a:ext cx="1428734" cy="330688"/>
            <a:chOff x="0" y="0"/>
            <a:chExt cx="1428732" cy="330687"/>
          </a:xfrm>
        </p:grpSpPr>
        <p:pic>
          <p:nvPicPr>
            <p:cNvPr id="515"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21" name="群組 75"/>
            <p:cNvGrpSpPr/>
            <p:nvPr/>
          </p:nvGrpSpPr>
          <p:grpSpPr>
            <a:xfrm>
              <a:off x="0" y="22442"/>
              <a:ext cx="787305" cy="308246"/>
              <a:chOff x="0" y="0"/>
              <a:chExt cx="787303" cy="308244"/>
            </a:xfrm>
          </p:grpSpPr>
          <p:grpSp>
            <p:nvGrpSpPr>
              <p:cNvPr id="519" name="群組 60"/>
              <p:cNvGrpSpPr/>
              <p:nvPr/>
            </p:nvGrpSpPr>
            <p:grpSpPr>
              <a:xfrm>
                <a:off x="0" y="0"/>
                <a:ext cx="745427" cy="279243"/>
                <a:chOff x="0" y="0"/>
                <a:chExt cx="745426" cy="279242"/>
              </a:xfrm>
            </p:grpSpPr>
            <p:sp>
              <p:nvSpPr>
                <p:cNvPr id="51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1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0" name="文字方塊 5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30" name="群組 61"/>
          <p:cNvGrpSpPr/>
          <p:nvPr/>
        </p:nvGrpSpPr>
        <p:grpSpPr>
          <a:xfrm>
            <a:off x="10144190" y="1071552"/>
            <a:ext cx="1428734" cy="330688"/>
            <a:chOff x="0" y="0"/>
            <a:chExt cx="1428732" cy="330687"/>
          </a:xfrm>
        </p:grpSpPr>
        <p:grpSp>
          <p:nvGrpSpPr>
            <p:cNvPr id="528" name="群組 75"/>
            <p:cNvGrpSpPr/>
            <p:nvPr/>
          </p:nvGrpSpPr>
          <p:grpSpPr>
            <a:xfrm>
              <a:off x="0" y="22442"/>
              <a:ext cx="787305" cy="308245"/>
              <a:chOff x="0" y="0"/>
              <a:chExt cx="787303" cy="308244"/>
            </a:xfrm>
          </p:grpSpPr>
          <p:grpSp>
            <p:nvGrpSpPr>
              <p:cNvPr id="526" name="群組 60"/>
              <p:cNvGrpSpPr/>
              <p:nvPr/>
            </p:nvGrpSpPr>
            <p:grpSpPr>
              <a:xfrm>
                <a:off x="0" y="0"/>
                <a:ext cx="745427" cy="279243"/>
                <a:chOff x="0" y="0"/>
                <a:chExt cx="745426" cy="279242"/>
              </a:xfrm>
            </p:grpSpPr>
            <p:sp>
              <p:nvSpPr>
                <p:cNvPr id="52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2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27" name="文字方塊 6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29"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38" name="群組 69"/>
          <p:cNvGrpSpPr/>
          <p:nvPr/>
        </p:nvGrpSpPr>
        <p:grpSpPr>
          <a:xfrm>
            <a:off x="10144190" y="571485"/>
            <a:ext cx="1428734" cy="330689"/>
            <a:chOff x="0" y="0"/>
            <a:chExt cx="1428732" cy="330687"/>
          </a:xfrm>
        </p:grpSpPr>
        <p:grpSp>
          <p:nvGrpSpPr>
            <p:cNvPr id="536" name="群組 75"/>
            <p:cNvGrpSpPr/>
            <p:nvPr/>
          </p:nvGrpSpPr>
          <p:grpSpPr>
            <a:xfrm>
              <a:off x="0" y="22442"/>
              <a:ext cx="787305" cy="308246"/>
              <a:chOff x="0" y="0"/>
              <a:chExt cx="787303" cy="308244"/>
            </a:xfrm>
          </p:grpSpPr>
          <p:grpSp>
            <p:nvGrpSpPr>
              <p:cNvPr id="534" name="群組 60"/>
              <p:cNvGrpSpPr/>
              <p:nvPr/>
            </p:nvGrpSpPr>
            <p:grpSpPr>
              <a:xfrm>
                <a:off x="0" y="0"/>
                <a:ext cx="745427" cy="279243"/>
                <a:chOff x="0" y="0"/>
                <a:chExt cx="745426" cy="279242"/>
              </a:xfrm>
            </p:grpSpPr>
            <p:sp>
              <p:nvSpPr>
                <p:cNvPr id="53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35" name="文字方塊 7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37"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39"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540" name="文字方塊 3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49" name="群組 40"/>
          <p:cNvGrpSpPr/>
          <p:nvPr/>
        </p:nvGrpSpPr>
        <p:grpSpPr>
          <a:xfrm>
            <a:off x="9605998" y="2114467"/>
            <a:ext cx="1977843" cy="338639"/>
            <a:chOff x="0" y="0"/>
            <a:chExt cx="1977842" cy="338638"/>
          </a:xfrm>
        </p:grpSpPr>
        <p:pic>
          <p:nvPicPr>
            <p:cNvPr id="541"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542"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548" name="群組 75"/>
            <p:cNvGrpSpPr/>
            <p:nvPr/>
          </p:nvGrpSpPr>
          <p:grpSpPr>
            <a:xfrm>
              <a:off x="0" y="30393"/>
              <a:ext cx="787305" cy="308246"/>
              <a:chOff x="0" y="0"/>
              <a:chExt cx="787303" cy="308244"/>
            </a:xfrm>
          </p:grpSpPr>
          <p:grpSp>
            <p:nvGrpSpPr>
              <p:cNvPr id="546" name="群組 60"/>
              <p:cNvGrpSpPr/>
              <p:nvPr/>
            </p:nvGrpSpPr>
            <p:grpSpPr>
              <a:xfrm>
                <a:off x="0" y="0"/>
                <a:ext cx="745427" cy="279243"/>
                <a:chOff x="0" y="0"/>
                <a:chExt cx="745426" cy="279242"/>
              </a:xfrm>
            </p:grpSpPr>
            <p:sp>
              <p:nvSpPr>
                <p:cNvPr id="543"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4"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545"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547"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57" name="群組 61"/>
          <p:cNvGrpSpPr/>
          <p:nvPr/>
        </p:nvGrpSpPr>
        <p:grpSpPr>
          <a:xfrm>
            <a:off x="10144190" y="1571618"/>
            <a:ext cx="1428734" cy="330688"/>
            <a:chOff x="0" y="0"/>
            <a:chExt cx="1428732" cy="330687"/>
          </a:xfrm>
        </p:grpSpPr>
        <p:pic>
          <p:nvPicPr>
            <p:cNvPr id="550"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56" name="群組 75"/>
            <p:cNvGrpSpPr/>
            <p:nvPr/>
          </p:nvGrpSpPr>
          <p:grpSpPr>
            <a:xfrm>
              <a:off x="0" y="22442"/>
              <a:ext cx="787305" cy="308246"/>
              <a:chOff x="0" y="0"/>
              <a:chExt cx="787303" cy="308244"/>
            </a:xfrm>
          </p:grpSpPr>
          <p:grpSp>
            <p:nvGrpSpPr>
              <p:cNvPr id="554" name="群組 60"/>
              <p:cNvGrpSpPr/>
              <p:nvPr/>
            </p:nvGrpSpPr>
            <p:grpSpPr>
              <a:xfrm>
                <a:off x="0" y="0"/>
                <a:ext cx="745427" cy="279243"/>
                <a:chOff x="0" y="0"/>
                <a:chExt cx="745426" cy="279242"/>
              </a:xfrm>
            </p:grpSpPr>
            <p:sp>
              <p:nvSpPr>
                <p:cNvPr id="5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55"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65" name="群組 80"/>
          <p:cNvGrpSpPr/>
          <p:nvPr/>
        </p:nvGrpSpPr>
        <p:grpSpPr>
          <a:xfrm>
            <a:off x="10144190" y="1071552"/>
            <a:ext cx="1428734" cy="330688"/>
            <a:chOff x="0" y="0"/>
            <a:chExt cx="1428732" cy="330687"/>
          </a:xfrm>
        </p:grpSpPr>
        <p:grpSp>
          <p:nvGrpSpPr>
            <p:cNvPr id="563" name="群組 75"/>
            <p:cNvGrpSpPr/>
            <p:nvPr/>
          </p:nvGrpSpPr>
          <p:grpSpPr>
            <a:xfrm>
              <a:off x="0" y="22442"/>
              <a:ext cx="787305" cy="308245"/>
              <a:chOff x="0" y="0"/>
              <a:chExt cx="787303" cy="308244"/>
            </a:xfrm>
          </p:grpSpPr>
          <p:grpSp>
            <p:nvGrpSpPr>
              <p:cNvPr id="561" name="群組 60"/>
              <p:cNvGrpSpPr/>
              <p:nvPr/>
            </p:nvGrpSpPr>
            <p:grpSpPr>
              <a:xfrm>
                <a:off x="0" y="0"/>
                <a:ext cx="745427" cy="279243"/>
                <a:chOff x="0" y="0"/>
                <a:chExt cx="745426" cy="279242"/>
              </a:xfrm>
            </p:grpSpPr>
            <p:sp>
              <p:nvSpPr>
                <p:cNvPr id="558"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59"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0"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2" name="文字方塊 8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64"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573" name="群組 88"/>
          <p:cNvGrpSpPr/>
          <p:nvPr/>
        </p:nvGrpSpPr>
        <p:grpSpPr>
          <a:xfrm>
            <a:off x="10144190" y="571485"/>
            <a:ext cx="1428734" cy="330689"/>
            <a:chOff x="0" y="0"/>
            <a:chExt cx="1428732" cy="330687"/>
          </a:xfrm>
        </p:grpSpPr>
        <p:grpSp>
          <p:nvGrpSpPr>
            <p:cNvPr id="571" name="群組 75"/>
            <p:cNvGrpSpPr/>
            <p:nvPr/>
          </p:nvGrpSpPr>
          <p:grpSpPr>
            <a:xfrm>
              <a:off x="0" y="22442"/>
              <a:ext cx="787305" cy="308246"/>
              <a:chOff x="0" y="0"/>
              <a:chExt cx="787303" cy="308244"/>
            </a:xfrm>
          </p:grpSpPr>
          <p:grpSp>
            <p:nvGrpSpPr>
              <p:cNvPr id="569" name="群組 60"/>
              <p:cNvGrpSpPr/>
              <p:nvPr/>
            </p:nvGrpSpPr>
            <p:grpSpPr>
              <a:xfrm>
                <a:off x="0" y="0"/>
                <a:ext cx="745427" cy="279243"/>
                <a:chOff x="0" y="0"/>
                <a:chExt cx="745426" cy="279242"/>
              </a:xfrm>
            </p:grpSpPr>
            <p:sp>
              <p:nvSpPr>
                <p:cNvPr id="56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6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70" name="文字方塊 9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572"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574"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上課須知">
    <p:spTree>
      <p:nvGrpSpPr>
        <p:cNvPr id="1" name=""/>
        <p:cNvGrpSpPr/>
        <p:nvPr/>
      </p:nvGrpSpPr>
      <p:grpSpPr>
        <a:xfrm>
          <a:off x="0" y="0"/>
          <a:ext cx="0" cy="0"/>
          <a:chOff x="0" y="0"/>
          <a:chExt cx="0" cy="0"/>
        </a:xfrm>
      </p:grpSpPr>
      <p:sp>
        <p:nvSpPr>
          <p:cNvPr id="581" name="幻燈片編號"/>
          <p:cNvSpPr txBox="1"/>
          <p:nvPr>
            <p:ph type="sldNum" sz="quarter" idx="2"/>
          </p:nvPr>
        </p:nvSpPr>
        <p:spPr>
          <a:prstGeom prst="rect">
            <a:avLst/>
          </a:prstGeom>
        </p:spPr>
        <p:txBody>
          <a:bodyPr/>
          <a:lstStyle/>
          <a:p>
            <a:pPr/>
            <a:fld id="{86CB4B4D-7CA3-9044-876B-883B54F8677D}" type="slidenum"/>
          </a:p>
        </p:txBody>
      </p:sp>
      <p:sp>
        <p:nvSpPr>
          <p:cNvPr id="582" name="圓角矩形 80"/>
          <p:cNvSpPr/>
          <p:nvPr/>
        </p:nvSpPr>
        <p:spPr>
          <a:xfrm>
            <a:off x="1328715" y="1357303"/>
            <a:ext cx="6572296" cy="3071835"/>
          </a:xfrm>
          <a:prstGeom prst="roundRect">
            <a:avLst>
              <a:gd name="adj" fmla="val 2667"/>
            </a:avLst>
          </a:prstGeom>
          <a:solidFill>
            <a:srgbClr val="E6E6E6"/>
          </a:soli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83" name="Freeform 7"/>
          <p:cNvSpPr/>
          <p:nvPr/>
        </p:nvSpPr>
        <p:spPr>
          <a:xfrm>
            <a:off x="1328715" y="857237"/>
            <a:ext cx="6572295" cy="554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3" y="0"/>
                </a:moveTo>
                <a:lnTo>
                  <a:pt x="21600" y="0"/>
                </a:lnTo>
                <a:lnTo>
                  <a:pt x="21600" y="21600"/>
                </a:lnTo>
                <a:lnTo>
                  <a:pt x="0" y="21600"/>
                </a:lnTo>
                <a:lnTo>
                  <a:pt x="0" y="5605"/>
                </a:lnTo>
                <a:cubicBezTo>
                  <a:pt x="0" y="2509"/>
                  <a:pt x="212" y="0"/>
                  <a:pt x="473" y="0"/>
                </a:cubicBezTo>
                <a:close/>
              </a:path>
            </a:pathLst>
          </a:custGeom>
          <a:solidFill>
            <a:srgbClr val="404040"/>
          </a:solidFill>
          <a:ln w="12700">
            <a:miter lim="400000"/>
          </a:ln>
        </p:spPr>
        <p:txBody>
          <a:bodyPr lIns="45719" rIns="45719"/>
          <a:lstStyle/>
          <a:p>
            <a:pPr>
              <a:lnSpc>
                <a:spcPct val="100000"/>
              </a:lnSpc>
              <a:spcBef>
                <a:spcPts val="0"/>
              </a:spcBef>
              <a:defRPr b="0" sz="1800">
                <a:solidFill>
                  <a:srgbClr val="000000"/>
                </a:solidFill>
                <a:latin typeface="Arial"/>
                <a:ea typeface="Arial"/>
                <a:cs typeface="Arial"/>
                <a:sym typeface="Arial"/>
              </a:defRPr>
            </a:pPr>
          </a:p>
        </p:txBody>
      </p:sp>
      <p:sp>
        <p:nvSpPr>
          <p:cNvPr id="584" name="矩形 83"/>
          <p:cNvSpPr txBox="1"/>
          <p:nvPr/>
        </p:nvSpPr>
        <p:spPr>
          <a:xfrm>
            <a:off x="2844051" y="903602"/>
            <a:ext cx="3541624"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400">
                <a:solidFill>
                  <a:srgbClr val="FFFFFF"/>
                </a:solidFill>
              </a:defRPr>
            </a:lvl1pPr>
          </a:lstStyle>
          <a:p>
            <a:pPr/>
            <a:r>
              <a:t>同學，歡迎你參加本課程 </a:t>
            </a:r>
          </a:p>
        </p:txBody>
      </p:sp>
      <p:sp>
        <p:nvSpPr>
          <p:cNvPr id="585" name="Text Box 15"/>
          <p:cNvSpPr txBox="1"/>
          <p:nvPr/>
        </p:nvSpPr>
        <p:spPr>
          <a:xfrm>
            <a:off x="1685905" y="2598867"/>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隨時準備好，老師</a:t>
            </a:r>
            <a:r>
              <a:rPr>
                <a:solidFill>
                  <a:srgbClr val="BE651D"/>
                </a:solidFill>
              </a:rPr>
              <a:t>會呼叫你的名字進行互動</a:t>
            </a:r>
            <a:r>
              <a:t>，鼓勵用麥克風提問。</a:t>
            </a:r>
          </a:p>
        </p:txBody>
      </p:sp>
      <p:sp>
        <p:nvSpPr>
          <p:cNvPr id="586" name="Text Box 13"/>
          <p:cNvSpPr txBox="1"/>
          <p:nvPr/>
        </p:nvSpPr>
        <p:spPr>
          <a:xfrm>
            <a:off x="1685905" y="1552568"/>
            <a:ext cx="491317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請</a:t>
            </a:r>
            <a:r>
              <a:rPr>
                <a:solidFill>
                  <a:srgbClr val="BE651D"/>
                </a:solidFill>
              </a:rPr>
              <a:t>關閉你的</a:t>
            </a:r>
            <a:r>
              <a:rPr>
                <a:solidFill>
                  <a:srgbClr val="BE651D"/>
                </a:solidFill>
              </a:rPr>
              <a:t>FB </a:t>
            </a:r>
            <a:r>
              <a:rPr>
                <a:solidFill>
                  <a:srgbClr val="BE651D"/>
                </a:solidFill>
              </a:rPr>
              <a:t>、</a:t>
            </a:r>
            <a:r>
              <a:rPr>
                <a:solidFill>
                  <a:srgbClr val="BE651D"/>
                </a:solidFill>
              </a:rPr>
              <a:t>Line</a:t>
            </a:r>
            <a:r>
              <a:rPr>
                <a:solidFill>
                  <a:srgbClr val="BE651D"/>
                </a:solidFill>
              </a:rPr>
              <a:t>等溝通工具</a:t>
            </a:r>
            <a:r>
              <a:t>，以免影響你上課。</a:t>
            </a:r>
          </a:p>
        </p:txBody>
      </p:sp>
      <p:sp>
        <p:nvSpPr>
          <p:cNvPr id="587" name="Text Box 15"/>
          <p:cNvSpPr txBox="1"/>
          <p:nvPr/>
        </p:nvSpPr>
        <p:spPr>
          <a:xfrm>
            <a:off x="1685905" y="3891386"/>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BE651D"/>
                </a:solidFill>
              </a:defRPr>
            </a:pPr>
            <a:r>
              <a:t>軟體安裝</a:t>
            </a:r>
            <a:r>
              <a:rPr>
                <a:solidFill>
                  <a:srgbClr val="595959"/>
                </a:solidFill>
              </a:rPr>
              <a:t>請在上課前安裝完成，未完成的同學，請盡快進行安裝。</a:t>
            </a:r>
          </a:p>
        </p:txBody>
      </p:sp>
      <p:sp>
        <p:nvSpPr>
          <p:cNvPr id="588" name="Text Box 13"/>
          <p:cNvSpPr txBox="1"/>
          <p:nvPr/>
        </p:nvSpPr>
        <p:spPr>
          <a:xfrm>
            <a:off x="1685905" y="3122017"/>
            <a:ext cx="5929355" cy="7061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600">
                <a:solidFill>
                  <a:srgbClr val="595959"/>
                </a:solidFill>
              </a:defRPr>
            </a:pPr>
            <a:r>
              <a:t>如果有緊急事情，你必需離開線上教室，請用</a:t>
            </a:r>
            <a:r>
              <a:rPr>
                <a:solidFill>
                  <a:srgbClr val="BE651D"/>
                </a:solidFill>
              </a:rPr>
              <a:t>聊天室私訊</a:t>
            </a:r>
            <a:r>
              <a:t>給老師，以免老師癡癡呼喚你的名字。</a:t>
            </a:r>
          </a:p>
        </p:txBody>
      </p:sp>
      <p:sp>
        <p:nvSpPr>
          <p:cNvPr id="589" name="Freeform 5"/>
          <p:cNvSpPr/>
          <p:nvPr/>
        </p:nvSpPr>
        <p:spPr>
          <a:xfrm>
            <a:off x="1454300" y="16218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0" name="Freeform 5"/>
          <p:cNvSpPr/>
          <p:nvPr/>
        </p:nvSpPr>
        <p:spPr>
          <a:xfrm>
            <a:off x="1454300" y="2668134"/>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1" name="Freeform 5"/>
          <p:cNvSpPr/>
          <p:nvPr/>
        </p:nvSpPr>
        <p:spPr>
          <a:xfrm>
            <a:off x="1454300" y="331439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2" name="Freeform 5"/>
          <p:cNvSpPr/>
          <p:nvPr/>
        </p:nvSpPr>
        <p:spPr>
          <a:xfrm>
            <a:off x="1454300" y="3960652"/>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
        <p:nvSpPr>
          <p:cNvPr id="593" name="矩形 102"/>
          <p:cNvSpPr/>
          <p:nvPr/>
        </p:nvSpPr>
        <p:spPr>
          <a:xfrm flipH="1">
            <a:off x="1757342" y="250022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4" name="矩形 103"/>
          <p:cNvSpPr/>
          <p:nvPr/>
        </p:nvSpPr>
        <p:spPr>
          <a:xfrm flipH="1">
            <a:off x="1757342" y="30233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5" name="矩形 104"/>
          <p:cNvSpPr/>
          <p:nvPr/>
        </p:nvSpPr>
        <p:spPr>
          <a:xfrm flipH="1">
            <a:off x="1757342" y="379274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6" name="矩形 105"/>
          <p:cNvSpPr/>
          <p:nvPr/>
        </p:nvSpPr>
        <p:spPr>
          <a:xfrm flipH="1">
            <a:off x="1799013" y="1977070"/>
            <a:ext cx="5887685" cy="12701"/>
          </a:xfrm>
          <a:prstGeom prst="rect">
            <a:avLst/>
          </a:prstGeom>
          <a:gradFill>
            <a:gsLst>
              <a:gs pos="0">
                <a:srgbClr val="5F6062">
                  <a:alpha val="0"/>
                </a:srgbClr>
              </a:gs>
              <a:gs pos="50000">
                <a:srgbClr val="919A9E"/>
              </a:gs>
              <a:gs pos="100000">
                <a:srgbClr val="5F6062">
                  <a:alpha val="50000"/>
                </a:srgbClr>
              </a:gs>
            </a:gsLst>
          </a:gradFill>
          <a:ln w="12700">
            <a:miter lim="400000"/>
          </a:ln>
        </p:spPr>
        <p:txBody>
          <a:bodyPr lIns="45719" rIns="45719" anchor="ctr"/>
          <a:lstStyle/>
          <a:p>
            <a:pPr algn="ctr">
              <a:lnSpc>
                <a:spcPct val="100000"/>
              </a:lnSpc>
              <a:spcBef>
                <a:spcPts val="0"/>
              </a:spcBef>
              <a:defRPr b="0" sz="1800">
                <a:solidFill>
                  <a:srgbClr val="FFFFFF"/>
                </a:solidFill>
                <a:latin typeface="Arial"/>
                <a:ea typeface="Arial"/>
                <a:cs typeface="Arial"/>
                <a:sym typeface="Arial"/>
              </a:defRPr>
            </a:pPr>
          </a:p>
        </p:txBody>
      </p:sp>
      <p:sp>
        <p:nvSpPr>
          <p:cNvPr id="597" name="Text Box 13"/>
          <p:cNvSpPr txBox="1"/>
          <p:nvPr/>
        </p:nvSpPr>
        <p:spPr>
          <a:xfrm>
            <a:off x="1693670" y="2075718"/>
            <a:ext cx="5996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rgbClr val="595959"/>
                </a:solidFill>
              </a:defRPr>
            </a:pPr>
            <a:r>
              <a:t>考量頻寬、雜音，請預設</a:t>
            </a:r>
            <a:r>
              <a:rPr>
                <a:solidFill>
                  <a:srgbClr val="BE651D"/>
                </a:solidFill>
              </a:rPr>
              <a:t>關閉攝影機、麥克風</a:t>
            </a:r>
            <a:r>
              <a:t>，若有需要再打開。</a:t>
            </a:r>
          </a:p>
        </p:txBody>
      </p:sp>
      <p:sp>
        <p:nvSpPr>
          <p:cNvPr id="598" name="Freeform 5"/>
          <p:cNvSpPr/>
          <p:nvPr/>
        </p:nvSpPr>
        <p:spPr>
          <a:xfrm>
            <a:off x="1462065" y="2144983"/>
            <a:ext cx="231605" cy="2000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27" y="17053"/>
                </a:moveTo>
                <a:lnTo>
                  <a:pt x="18000" y="18568"/>
                </a:lnTo>
                <a:lnTo>
                  <a:pt x="17345" y="20084"/>
                </a:lnTo>
                <a:lnTo>
                  <a:pt x="16036" y="21221"/>
                </a:lnTo>
                <a:lnTo>
                  <a:pt x="14400" y="21600"/>
                </a:lnTo>
                <a:lnTo>
                  <a:pt x="3600" y="21600"/>
                </a:lnTo>
                <a:lnTo>
                  <a:pt x="2291" y="21221"/>
                </a:lnTo>
                <a:lnTo>
                  <a:pt x="982" y="20084"/>
                </a:lnTo>
                <a:lnTo>
                  <a:pt x="327" y="18568"/>
                </a:lnTo>
                <a:lnTo>
                  <a:pt x="0" y="17053"/>
                </a:lnTo>
                <a:lnTo>
                  <a:pt x="0" y="4547"/>
                </a:lnTo>
                <a:lnTo>
                  <a:pt x="327" y="2653"/>
                </a:lnTo>
                <a:lnTo>
                  <a:pt x="982" y="1516"/>
                </a:lnTo>
                <a:lnTo>
                  <a:pt x="2291" y="379"/>
                </a:lnTo>
                <a:lnTo>
                  <a:pt x="3600" y="0"/>
                </a:lnTo>
                <a:lnTo>
                  <a:pt x="14400" y="0"/>
                </a:lnTo>
                <a:lnTo>
                  <a:pt x="16036" y="379"/>
                </a:lnTo>
                <a:lnTo>
                  <a:pt x="16364" y="758"/>
                </a:lnTo>
                <a:lnTo>
                  <a:pt x="16364" y="1137"/>
                </a:lnTo>
                <a:lnTo>
                  <a:pt x="15382" y="2274"/>
                </a:lnTo>
                <a:lnTo>
                  <a:pt x="15055" y="2274"/>
                </a:lnTo>
                <a:lnTo>
                  <a:pt x="14400" y="1895"/>
                </a:lnTo>
                <a:lnTo>
                  <a:pt x="3600" y="1895"/>
                </a:lnTo>
                <a:lnTo>
                  <a:pt x="2291" y="2653"/>
                </a:lnTo>
                <a:lnTo>
                  <a:pt x="1636" y="3411"/>
                </a:lnTo>
                <a:lnTo>
                  <a:pt x="1636" y="17811"/>
                </a:lnTo>
                <a:lnTo>
                  <a:pt x="2291" y="18947"/>
                </a:lnTo>
                <a:lnTo>
                  <a:pt x="2945" y="19326"/>
                </a:lnTo>
                <a:lnTo>
                  <a:pt x="15382" y="19326"/>
                </a:lnTo>
                <a:lnTo>
                  <a:pt x="16036" y="18947"/>
                </a:lnTo>
                <a:lnTo>
                  <a:pt x="16364" y="17811"/>
                </a:lnTo>
                <a:lnTo>
                  <a:pt x="16691" y="17053"/>
                </a:lnTo>
                <a:lnTo>
                  <a:pt x="16691" y="12884"/>
                </a:lnTo>
                <a:lnTo>
                  <a:pt x="17673" y="11747"/>
                </a:lnTo>
                <a:lnTo>
                  <a:pt x="18000" y="11747"/>
                </a:lnTo>
                <a:lnTo>
                  <a:pt x="18327" y="12126"/>
                </a:lnTo>
                <a:lnTo>
                  <a:pt x="18327" y="17053"/>
                </a:lnTo>
                <a:close/>
                <a:moveTo>
                  <a:pt x="10800" y="17053"/>
                </a:moveTo>
                <a:lnTo>
                  <a:pt x="9818" y="17432"/>
                </a:lnTo>
                <a:lnTo>
                  <a:pt x="9164" y="17053"/>
                </a:lnTo>
                <a:lnTo>
                  <a:pt x="3600" y="10611"/>
                </a:lnTo>
                <a:lnTo>
                  <a:pt x="3273" y="9853"/>
                </a:lnTo>
                <a:lnTo>
                  <a:pt x="3600" y="9095"/>
                </a:lnTo>
                <a:lnTo>
                  <a:pt x="4909" y="7200"/>
                </a:lnTo>
                <a:lnTo>
                  <a:pt x="5891" y="6821"/>
                </a:lnTo>
                <a:lnTo>
                  <a:pt x="6545" y="7200"/>
                </a:lnTo>
                <a:lnTo>
                  <a:pt x="9818" y="11368"/>
                </a:lnTo>
                <a:lnTo>
                  <a:pt x="18327" y="1516"/>
                </a:lnTo>
                <a:lnTo>
                  <a:pt x="19309" y="1137"/>
                </a:lnTo>
                <a:lnTo>
                  <a:pt x="19964" y="1516"/>
                </a:lnTo>
                <a:lnTo>
                  <a:pt x="21273" y="3032"/>
                </a:lnTo>
                <a:lnTo>
                  <a:pt x="21600" y="3789"/>
                </a:lnTo>
                <a:lnTo>
                  <a:pt x="21273" y="4926"/>
                </a:lnTo>
                <a:lnTo>
                  <a:pt x="10800" y="17053"/>
                </a:lnTo>
                <a:close/>
              </a:path>
            </a:pathLst>
          </a:custGeom>
          <a:solidFill>
            <a:srgbClr val="BE651D"/>
          </a:solidFill>
          <a:ln w="12700">
            <a:miter lim="400000"/>
          </a:ln>
        </p:spPr>
        <p:txBody>
          <a:bodyPr lIns="45719" rIns="45719"/>
          <a:lstStyle/>
          <a:p>
            <a:pP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課程檔案下載">
    <p:spTree>
      <p:nvGrpSpPr>
        <p:cNvPr id="1" name=""/>
        <p:cNvGrpSpPr/>
        <p:nvPr/>
      </p:nvGrpSpPr>
      <p:grpSpPr>
        <a:xfrm>
          <a:off x="0" y="0"/>
          <a:ext cx="0" cy="0"/>
          <a:chOff x="0" y="0"/>
          <a:chExt cx="0" cy="0"/>
        </a:xfrm>
      </p:grpSpPr>
      <p:pic>
        <p:nvPicPr>
          <p:cNvPr id="605" name="Picture 3" descr="Picture 3"/>
          <p:cNvPicPr>
            <a:picLocks noChangeAspect="1"/>
          </p:cNvPicPr>
          <p:nvPr/>
        </p:nvPicPr>
        <p:blipFill>
          <a:blip r:embed="rId2">
            <a:extLst/>
          </a:blip>
          <a:stretch>
            <a:fillRect/>
          </a:stretch>
        </p:blipFill>
        <p:spPr>
          <a:xfrm>
            <a:off x="285720" y="928675"/>
            <a:ext cx="8643967" cy="3645360"/>
          </a:xfrm>
          <a:prstGeom prst="rect">
            <a:avLst/>
          </a:prstGeom>
          <a:ln w="12700">
            <a:miter lim="400000"/>
          </a:ln>
        </p:spPr>
      </p:pic>
      <p:sp>
        <p:nvSpPr>
          <p:cNvPr id="606" name="幻燈片編號"/>
          <p:cNvSpPr txBox="1"/>
          <p:nvPr>
            <p:ph type="sldNum" sz="quarter" idx="2"/>
          </p:nvPr>
        </p:nvSpPr>
        <p:spPr>
          <a:prstGeom prst="rect">
            <a:avLst/>
          </a:prstGeom>
        </p:spPr>
        <p:txBody>
          <a:bodyPr/>
          <a:lstStyle/>
          <a:p>
            <a:pPr/>
            <a:fld id="{86CB4B4D-7CA3-9044-876B-883B54F8677D}" type="slidenum"/>
          </a:p>
        </p:txBody>
      </p:sp>
      <p:sp>
        <p:nvSpPr>
          <p:cNvPr id="607" name="流程圖: 程序 83"/>
          <p:cNvSpPr/>
          <p:nvPr/>
        </p:nvSpPr>
        <p:spPr>
          <a:xfrm>
            <a:off x="5237824" y="2987670"/>
            <a:ext cx="825219" cy="142878"/>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10" name="語音泡泡: 矩形 6"/>
          <p:cNvGrpSpPr/>
          <p:nvPr/>
        </p:nvGrpSpPr>
        <p:grpSpPr>
          <a:xfrm>
            <a:off x="5863035" y="2403473"/>
            <a:ext cx="1569662" cy="549142"/>
            <a:chOff x="0" y="19804"/>
            <a:chExt cx="1569661" cy="549140"/>
          </a:xfrm>
        </p:grpSpPr>
        <p:sp>
          <p:nvSpPr>
            <p:cNvPr id="608" name="形狀"/>
            <p:cNvSpPr/>
            <p:nvPr/>
          </p:nvSpPr>
          <p:spPr>
            <a:xfrm>
              <a:off x="0" y="19804"/>
              <a:ext cx="1569662" cy="5491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4527"/>
                  </a:lnTo>
                  <a:lnTo>
                    <a:pt x="9000" y="14527"/>
                  </a:lnTo>
                  <a:lnTo>
                    <a:pt x="1685" y="21600"/>
                  </a:lnTo>
                  <a:lnTo>
                    <a:pt x="3600" y="14527"/>
                  </a:lnTo>
                  <a:lnTo>
                    <a:pt x="0" y="14527"/>
                  </a:lnTo>
                  <a:lnTo>
                    <a:pt x="0" y="8474"/>
                  </a:lnTo>
                  <a:close/>
                </a:path>
              </a:pathLst>
            </a:custGeom>
            <a:solidFill>
              <a:schemeClr val="accent5"/>
            </a:solidFill>
            <a:ln w="25400" cap="flat">
              <a:solidFill>
                <a:srgbClr val="BE651D"/>
              </a:solidFill>
              <a:prstDash val="solid"/>
              <a:round/>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609" name="課程檔案下載"/>
            <p:cNvSpPr txBox="1"/>
            <p:nvPr/>
          </p:nvSpPr>
          <p:spPr>
            <a:xfrm>
              <a:off x="199360" y="31750"/>
              <a:ext cx="1170941"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ctr">
              <a:spAutoFit/>
            </a:bodyPr>
            <a:lstStyle>
              <a:lvl1pPr algn="ctr">
                <a:defRPr>
                  <a:solidFill>
                    <a:srgbClr val="FFFFFF"/>
                  </a:solidFill>
                </a:defRPr>
              </a:lvl1pPr>
            </a:lstStyle>
            <a:p>
              <a:pPr/>
              <a:r>
                <a:t>課程檔案下載</a:t>
              </a:r>
            </a:p>
          </p:txBody>
        </p:sp>
      </p:grpSp>
      <p:sp>
        <p:nvSpPr>
          <p:cNvPr id="611" name="文字方塊 91"/>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200"/>
            </a:lvl1pPr>
          </a:lstStyle>
          <a:p>
            <a:pPr/>
            <a:r>
              <a:t>課程檔案下載</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ZOOM 學員操作說明">
    <p:spTree>
      <p:nvGrpSpPr>
        <p:cNvPr id="1" name=""/>
        <p:cNvGrpSpPr/>
        <p:nvPr/>
      </p:nvGrpSpPr>
      <p:grpSpPr>
        <a:xfrm>
          <a:off x="0" y="0"/>
          <a:ext cx="0" cy="0"/>
          <a:chOff x="0" y="0"/>
          <a:chExt cx="0" cy="0"/>
        </a:xfrm>
      </p:grpSpPr>
      <p:sp>
        <p:nvSpPr>
          <p:cNvPr id="618" name="幻燈片編號"/>
          <p:cNvSpPr txBox="1"/>
          <p:nvPr>
            <p:ph type="sldNum" sz="quarter" idx="2"/>
          </p:nvPr>
        </p:nvSpPr>
        <p:spPr>
          <a:prstGeom prst="rect">
            <a:avLst/>
          </a:prstGeom>
        </p:spPr>
        <p:txBody>
          <a:bodyPr/>
          <a:lstStyle/>
          <a:p>
            <a:pPr/>
            <a:fld id="{86CB4B4D-7CA3-9044-876B-883B54F8677D}" type="slidenum"/>
          </a:p>
        </p:txBody>
      </p:sp>
      <p:sp>
        <p:nvSpPr>
          <p:cNvPr id="619" name="文字方塊 80"/>
          <p:cNvSpPr txBox="1"/>
          <p:nvPr/>
        </p:nvSpPr>
        <p:spPr>
          <a:xfrm>
            <a:off x="428595" y="281987"/>
            <a:ext cx="8286810"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200"/>
            </a:pPr>
            <a:r>
              <a:t>ZOOM </a:t>
            </a:r>
            <a:r>
              <a:t>學員操作說明</a:t>
            </a:r>
          </a:p>
        </p:txBody>
      </p:sp>
      <p:pic>
        <p:nvPicPr>
          <p:cNvPr id="620" name="圖片 81" descr="圖片 81"/>
          <p:cNvPicPr>
            <a:picLocks noChangeAspect="1"/>
          </p:cNvPicPr>
          <p:nvPr/>
        </p:nvPicPr>
        <p:blipFill>
          <a:blip r:embed="rId2">
            <a:extLst/>
          </a:blip>
          <a:stretch>
            <a:fillRect/>
          </a:stretch>
        </p:blipFill>
        <p:spPr>
          <a:xfrm>
            <a:off x="1294638" y="857237"/>
            <a:ext cx="6688102" cy="3763045"/>
          </a:xfrm>
          <a:prstGeom prst="rect">
            <a:avLst/>
          </a:prstGeom>
          <a:ln w="12700">
            <a:miter lim="400000"/>
          </a:ln>
        </p:spPr>
      </p:pic>
      <p:sp>
        <p:nvSpPr>
          <p:cNvPr id="621" name="矩形 83"/>
          <p:cNvSpPr txBox="1"/>
          <p:nvPr/>
        </p:nvSpPr>
        <p:spPr>
          <a:xfrm>
            <a:off x="5727186" y="1282008"/>
            <a:ext cx="25016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查看選項</a:t>
            </a:r>
            <a:r>
              <a:t>/</a:t>
            </a:r>
            <a:r>
              <a:t>共同註記</a:t>
            </a:r>
            <a:r>
              <a:t>/</a:t>
            </a:r>
            <a:r>
              <a:t>筆</a:t>
            </a:r>
            <a:r>
              <a:rPr b="0" sz="1100">
                <a:solidFill>
                  <a:srgbClr val="808080"/>
                </a:solidFill>
              </a:rPr>
              <a:t>（連連看）</a:t>
            </a:r>
          </a:p>
        </p:txBody>
      </p:sp>
      <p:sp>
        <p:nvSpPr>
          <p:cNvPr id="622" name="流程圖: 程序 88"/>
          <p:cNvSpPr/>
          <p:nvPr/>
        </p:nvSpPr>
        <p:spPr>
          <a:xfrm>
            <a:off x="4698974" y="1306196"/>
            <a:ext cx="785819" cy="190249"/>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3" name="流程圖: 程序 89"/>
          <p:cNvSpPr/>
          <p:nvPr/>
        </p:nvSpPr>
        <p:spPr>
          <a:xfrm>
            <a:off x="3747168" y="1758342"/>
            <a:ext cx="378200" cy="357192"/>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24" name="流程圖: 程序 91"/>
          <p:cNvSpPr/>
          <p:nvPr/>
        </p:nvSpPr>
        <p:spPr>
          <a:xfrm>
            <a:off x="5392344"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grpSp>
        <p:nvGrpSpPr>
          <p:cNvPr id="627" name="橢圓 97"/>
          <p:cNvGrpSpPr/>
          <p:nvPr/>
        </p:nvGrpSpPr>
        <p:grpSpPr>
          <a:xfrm>
            <a:off x="5484791" y="3965090"/>
            <a:ext cx="297405" cy="297405"/>
            <a:chOff x="0" y="0"/>
            <a:chExt cx="297403" cy="297403"/>
          </a:xfrm>
        </p:grpSpPr>
        <p:sp>
          <p:nvSpPr>
            <p:cNvPr id="625"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6" name="1"/>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1</a:t>
              </a:r>
            </a:p>
          </p:txBody>
        </p:sp>
      </p:grpSp>
      <p:grpSp>
        <p:nvGrpSpPr>
          <p:cNvPr id="630" name="橢圓 98"/>
          <p:cNvGrpSpPr/>
          <p:nvPr/>
        </p:nvGrpSpPr>
        <p:grpSpPr>
          <a:xfrm>
            <a:off x="4947649" y="3095941"/>
            <a:ext cx="297405" cy="297405"/>
            <a:chOff x="0" y="0"/>
            <a:chExt cx="297403" cy="297403"/>
          </a:xfrm>
        </p:grpSpPr>
        <p:sp>
          <p:nvSpPr>
            <p:cNvPr id="628"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29" name="2"/>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2</a:t>
              </a:r>
            </a:p>
          </p:txBody>
        </p:sp>
      </p:grpSp>
      <p:grpSp>
        <p:nvGrpSpPr>
          <p:cNvPr id="633" name="橢圓 99"/>
          <p:cNvGrpSpPr/>
          <p:nvPr/>
        </p:nvGrpSpPr>
        <p:grpSpPr>
          <a:xfrm>
            <a:off x="4238542" y="4643844"/>
            <a:ext cx="297405" cy="297405"/>
            <a:chOff x="0" y="0"/>
            <a:chExt cx="297403" cy="297403"/>
          </a:xfrm>
        </p:grpSpPr>
        <p:sp>
          <p:nvSpPr>
            <p:cNvPr id="631"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2" name="3"/>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3</a:t>
              </a:r>
            </a:p>
          </p:txBody>
        </p:sp>
      </p:grpSp>
      <p:grpSp>
        <p:nvGrpSpPr>
          <p:cNvPr id="636" name="橢圓 100"/>
          <p:cNvGrpSpPr/>
          <p:nvPr/>
        </p:nvGrpSpPr>
        <p:grpSpPr>
          <a:xfrm>
            <a:off x="1333558" y="4643844"/>
            <a:ext cx="297405" cy="297405"/>
            <a:chOff x="0" y="0"/>
            <a:chExt cx="297403" cy="297403"/>
          </a:xfrm>
        </p:grpSpPr>
        <p:sp>
          <p:nvSpPr>
            <p:cNvPr id="634"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5" name="4"/>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4</a:t>
              </a:r>
            </a:p>
          </p:txBody>
        </p:sp>
      </p:grpSp>
      <p:grpSp>
        <p:nvGrpSpPr>
          <p:cNvPr id="639" name="橢圓 101"/>
          <p:cNvGrpSpPr/>
          <p:nvPr/>
        </p:nvGrpSpPr>
        <p:grpSpPr>
          <a:xfrm>
            <a:off x="5499548" y="1268721"/>
            <a:ext cx="297405" cy="297405"/>
            <a:chOff x="0" y="0"/>
            <a:chExt cx="297403" cy="297403"/>
          </a:xfrm>
        </p:grpSpPr>
        <p:sp>
          <p:nvSpPr>
            <p:cNvPr id="637" name="圓形"/>
            <p:cNvSpPr/>
            <p:nvPr/>
          </p:nvSpPr>
          <p:spPr>
            <a:xfrm>
              <a:off x="0" y="0"/>
              <a:ext cx="297404" cy="297404"/>
            </a:xfrm>
            <a:prstGeom prst="ellipse">
              <a:avLst/>
            </a:prstGeom>
            <a:solidFill>
              <a:srgbClr val="F57B17"/>
            </a:solidFill>
            <a:ln w="12700" cap="flat">
              <a:noFill/>
              <a:miter lim="400000"/>
            </a:ln>
            <a:effectLst>
              <a:outerShdw sx="100000" sy="100000" kx="0" ky="0" algn="b" rotWithShape="0" blurRad="50800" dist="0" dir="0">
                <a:srgbClr val="292929">
                  <a:alpha val="50000"/>
                </a:srgbClr>
              </a:outerShdw>
            </a:effectLst>
          </p:spPr>
          <p:txBody>
            <a:bodyPr wrap="square" lIns="45719" tIns="45719" rIns="45719" bIns="45719" numCol="1" anchor="ctr">
              <a:noAutofit/>
            </a:bodyPr>
            <a:lstStyle/>
            <a:p>
              <a:pPr algn="ctr">
                <a:lnSpc>
                  <a:spcPct val="90000"/>
                </a:lnSpc>
                <a:spcBef>
                  <a:spcPts val="0"/>
                </a:spcBef>
                <a:defRPr>
                  <a:solidFill>
                    <a:srgbClr val="FFFFFF"/>
                  </a:solidFill>
                  <a:latin typeface="Arial"/>
                  <a:ea typeface="Arial"/>
                  <a:cs typeface="Arial"/>
                  <a:sym typeface="Arial"/>
                </a:defRPr>
              </a:pPr>
            </a:p>
          </p:txBody>
        </p:sp>
        <p:sp>
          <p:nvSpPr>
            <p:cNvPr id="638" name="5"/>
            <p:cNvSpPr txBox="1"/>
            <p:nvPr/>
          </p:nvSpPr>
          <p:spPr>
            <a:xfrm>
              <a:off x="85201" y="43554"/>
              <a:ext cx="127001" cy="210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normAutofit fontScale="100000" lnSpcReduction="0"/>
            </a:bodyPr>
            <a:lstStyle>
              <a:lvl1pPr algn="ctr">
                <a:lnSpc>
                  <a:spcPct val="90000"/>
                </a:lnSpc>
                <a:defRPr>
                  <a:solidFill>
                    <a:srgbClr val="FFFFFF"/>
                  </a:solidFill>
                </a:defRPr>
              </a:lvl1pPr>
            </a:lstStyle>
            <a:p>
              <a:pPr/>
              <a:r>
                <a:t>5</a:t>
              </a:r>
            </a:p>
          </p:txBody>
        </p:sp>
      </p:grpSp>
      <p:sp>
        <p:nvSpPr>
          <p:cNvPr id="640" name="流程圖: 程序 102"/>
          <p:cNvSpPr/>
          <p:nvPr/>
        </p:nvSpPr>
        <p:spPr>
          <a:xfrm>
            <a:off x="3673131" y="3798241"/>
            <a:ext cx="617854" cy="214315"/>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1" name="矩形 103"/>
          <p:cNvSpPr txBox="1"/>
          <p:nvPr/>
        </p:nvSpPr>
        <p:spPr>
          <a:xfrm>
            <a:off x="5199040" y="3083860"/>
            <a:ext cx="3143273" cy="9702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chemeClr val="accent5"/>
                </a:solidFill>
              </a:defRPr>
            </a:pPr>
            <a:r>
              <a:t>共享螢幕</a:t>
            </a:r>
            <a:r>
              <a:rPr b="0" sz="1100">
                <a:solidFill>
                  <a:srgbClr val="808080"/>
                </a:solidFill>
              </a:rPr>
              <a:t>（指導演練；點評作品）</a:t>
            </a:r>
            <a:endParaRPr sz="1100">
              <a:solidFill>
                <a:srgbClr val="808080"/>
              </a:solidFill>
            </a:endParaRPr>
          </a:p>
          <a:p>
            <a:pPr>
              <a:defRPr sz="1100">
                <a:solidFill>
                  <a:srgbClr val="808080"/>
                </a:solidFill>
              </a:defRPr>
            </a:pPr>
            <a:r>
              <a:t>老師須先停止共享螢幕</a:t>
            </a:r>
          </a:p>
          <a:p>
            <a:pPr>
              <a:defRPr sz="1100">
                <a:solidFill>
                  <a:srgbClr val="808080"/>
                </a:solidFill>
              </a:defRPr>
            </a:pPr>
            <a:r>
              <a:t>才能請學生共享螢幕</a:t>
            </a:r>
          </a:p>
        </p:txBody>
      </p:sp>
      <p:cxnSp>
        <p:nvCxnSpPr>
          <p:cNvPr id="642" name="圖案 104"/>
          <p:cNvCxnSpPr>
            <a:stCxn id="622" idx="0"/>
            <a:endCxn id="623" idx="0"/>
          </p:cNvCxnSpPr>
          <p:nvPr/>
        </p:nvCxnSpPr>
        <p:spPr>
          <a:xfrm flipH="1">
            <a:off x="3937000" y="1397000"/>
            <a:ext cx="1155700" cy="546100"/>
          </a:xfrm>
          <a:prstGeom prst="bentConnector2">
            <a:avLst/>
          </a:prstGeom>
          <a:ln w="19050">
            <a:solidFill>
              <a:srgbClr val="F57B17"/>
            </a:solidFill>
            <a:tailEnd type="triangle"/>
          </a:ln>
        </p:spPr>
      </p:cxnSp>
      <p:cxnSp>
        <p:nvCxnSpPr>
          <p:cNvPr id="643" name="圖案 28"/>
          <p:cNvCxnSpPr>
            <a:stCxn id="646" idx="0"/>
            <a:endCxn id="640" idx="0"/>
          </p:cNvCxnSpPr>
          <p:nvPr/>
        </p:nvCxnSpPr>
        <p:spPr>
          <a:xfrm flipH="1" flipV="1">
            <a:off x="3987800" y="3911600"/>
            <a:ext cx="558800" cy="533400"/>
          </a:xfrm>
          <a:prstGeom prst="bentConnector5">
            <a:avLst>
              <a:gd name="adj1" fmla="val 90909"/>
              <a:gd name="adj2" fmla="val 57142"/>
              <a:gd name="adj3" fmla="val -2272"/>
            </a:avLst>
          </a:prstGeom>
          <a:ln w="19050">
            <a:solidFill>
              <a:srgbClr val="F57B17"/>
            </a:solidFill>
            <a:tailEnd type="triangle"/>
          </a:ln>
        </p:spPr>
      </p:cxnSp>
      <p:sp>
        <p:nvSpPr>
          <p:cNvPr id="656" name="直線接點 106"/>
          <p:cNvSpPr/>
          <p:nvPr/>
        </p:nvSpPr>
        <p:spPr>
          <a:xfrm>
            <a:off x="5096352" y="3393494"/>
            <a:ext cx="1" cy="8689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F57B17"/>
            </a:solidFill>
          </a:ln>
        </p:spPr>
        <p:txBody>
          <a:bodyPr/>
          <a:lstStyle/>
          <a:p>
            <a:pPr/>
          </a:p>
        </p:txBody>
      </p:sp>
      <p:sp>
        <p:nvSpPr>
          <p:cNvPr id="645" name="流程圖: 程序 107"/>
          <p:cNvSpPr/>
          <p:nvPr/>
        </p:nvSpPr>
        <p:spPr>
          <a:xfrm>
            <a:off x="4841849" y="4275168"/>
            <a:ext cx="509008"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6" name="流程圖: 程序 108"/>
          <p:cNvSpPr/>
          <p:nvPr/>
        </p:nvSpPr>
        <p:spPr>
          <a:xfrm>
            <a:off x="4310967" y="4275168"/>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
        <p:nvSpPr>
          <p:cNvPr id="647" name="矩形 109"/>
          <p:cNvSpPr txBox="1"/>
          <p:nvPr/>
        </p:nvSpPr>
        <p:spPr>
          <a:xfrm>
            <a:off x="4463822" y="4633454"/>
            <a:ext cx="10425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5"/>
                </a:solidFill>
              </a:defRPr>
            </a:pPr>
            <a:r>
              <a:t>與會者</a:t>
            </a:r>
            <a:r>
              <a:t>/</a:t>
            </a:r>
            <a:r>
              <a:t>舉手</a:t>
            </a:r>
          </a:p>
        </p:txBody>
      </p:sp>
      <p:sp>
        <p:nvSpPr>
          <p:cNvPr id="648" name="矩形 110"/>
          <p:cNvSpPr txBox="1"/>
          <p:nvPr/>
        </p:nvSpPr>
        <p:spPr>
          <a:xfrm>
            <a:off x="5726870" y="3958726"/>
            <a:ext cx="4597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聊天</a:t>
            </a:r>
          </a:p>
        </p:txBody>
      </p:sp>
      <p:sp>
        <p:nvSpPr>
          <p:cNvPr id="649" name="矩形 111"/>
          <p:cNvSpPr txBox="1"/>
          <p:nvPr/>
        </p:nvSpPr>
        <p:spPr>
          <a:xfrm>
            <a:off x="1579918" y="4633454"/>
            <a:ext cx="815340" cy="3454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5"/>
                </a:solidFill>
              </a:defRPr>
            </a:lvl1pPr>
          </a:lstStyle>
          <a:p>
            <a:pPr/>
            <a:r>
              <a:t>解除靜音</a:t>
            </a:r>
          </a:p>
        </p:txBody>
      </p:sp>
      <p:sp>
        <p:nvSpPr>
          <p:cNvPr id="650" name="流程圖: 程序 112"/>
          <p:cNvSpPr/>
          <p:nvPr/>
        </p:nvSpPr>
        <p:spPr>
          <a:xfrm>
            <a:off x="1285852" y="4266624"/>
            <a:ext cx="459445" cy="349007"/>
          </a:xfrm>
          <a:prstGeom prst="rect">
            <a:avLst/>
          </a:prstGeom>
          <a:ln w="25400">
            <a:solidFill>
              <a:srgbClr val="F57B17"/>
            </a:solidFill>
          </a:ln>
        </p:spPr>
        <p:txBody>
          <a:bodyPr lIns="45719" rIns="45719" anchor="ctr"/>
          <a:lstStyle/>
          <a:p>
            <a:pPr algn="ctr">
              <a:lnSpc>
                <a:spcPct val="100000"/>
              </a:lnSpc>
              <a:spcBef>
                <a:spcPts val="0"/>
              </a:spcBef>
              <a:defRPr b="0" sz="1800">
                <a:latin typeface="Arial"/>
                <a:ea typeface="Arial"/>
                <a:cs typeface="Arial"/>
                <a:sym typeface="Arial"/>
              </a:defRPr>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封底">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堂標題頁">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大標題文字"/>
          <p:cNvSpPr txBox="1"/>
          <p:nvPr>
            <p:ph type="title"/>
          </p:nvPr>
        </p:nvSpPr>
        <p:spPr>
          <a:xfrm>
            <a:off x="733425" y="2381248"/>
            <a:ext cx="7677150" cy="1619252"/>
          </a:xfrm>
          <a:prstGeom prst="rect">
            <a:avLst/>
          </a:prstGeom>
          <a:effectLst>
            <a:outerShdw sx="100000" sy="100000" kx="0" ky="0" algn="b" rotWithShape="0" blurRad="50800" dist="25400" dir="0">
              <a:srgbClr val="000000">
                <a:alpha val="20000"/>
              </a:srgbClr>
            </a:outerShdw>
          </a:effectLst>
        </p:spPr>
        <p:txBody>
          <a:bodyPr/>
          <a:lstStyle>
            <a:lvl1pPr>
              <a:lnSpc>
                <a:spcPct val="120000"/>
              </a:lnSpc>
              <a:defRPr sz="4000">
                <a:solidFill>
                  <a:srgbClr val="333333"/>
                </a:solidFill>
              </a:defRPr>
            </a:lvl1pPr>
          </a:lstStyle>
          <a:p>
            <a:pPr/>
            <a:r>
              <a:t>大標題文字</a:t>
            </a:r>
          </a:p>
        </p:txBody>
      </p:sp>
      <p:sp>
        <p:nvSpPr>
          <p:cNvPr id="21" name="內文層級一…"/>
          <p:cNvSpPr txBox="1"/>
          <p:nvPr>
            <p:ph type="body" sz="quarter" idx="1"/>
          </p:nvPr>
        </p:nvSpPr>
        <p:spPr>
          <a:xfrm>
            <a:off x="1371600" y="1847850"/>
            <a:ext cx="6400800" cy="495299"/>
          </a:xfrm>
          <a:prstGeom prst="rect">
            <a:avLst/>
          </a:prstGeom>
        </p:spPr>
        <p:txBody>
          <a:bodyPr/>
          <a:lstStyle>
            <a:lvl1pPr marL="0" indent="0" algn="ctr">
              <a:lnSpc>
                <a:spcPct val="120000"/>
              </a:lnSpc>
              <a:spcBef>
                <a:spcPts val="0"/>
              </a:spcBef>
              <a:buClrTx/>
              <a:buSzTx/>
              <a:buNone/>
              <a:defRPr b="1" sz="2400">
                <a:solidFill>
                  <a:srgbClr val="808080"/>
                </a:solidFill>
              </a:defRPr>
            </a:lvl1pPr>
            <a:lvl2pPr marL="0" indent="457200" algn="ctr">
              <a:lnSpc>
                <a:spcPct val="120000"/>
              </a:lnSpc>
              <a:spcBef>
                <a:spcPts val="0"/>
              </a:spcBef>
              <a:buClrTx/>
              <a:buSzTx/>
              <a:buNone/>
              <a:defRPr b="1" sz="2400">
                <a:solidFill>
                  <a:srgbClr val="808080"/>
                </a:solidFill>
              </a:defRPr>
            </a:lvl2pPr>
            <a:lvl3pPr marL="0" indent="914400" algn="ctr">
              <a:lnSpc>
                <a:spcPct val="120000"/>
              </a:lnSpc>
              <a:spcBef>
                <a:spcPts val="0"/>
              </a:spcBef>
              <a:buClrTx/>
              <a:buSzTx/>
              <a:buNone/>
              <a:defRPr b="1" sz="2400">
                <a:solidFill>
                  <a:srgbClr val="808080"/>
                </a:solidFill>
              </a:defRPr>
            </a:lvl3pPr>
            <a:lvl4pPr marL="0" indent="1371600" algn="ctr">
              <a:lnSpc>
                <a:spcPct val="120000"/>
              </a:lnSpc>
              <a:spcBef>
                <a:spcPts val="0"/>
              </a:spcBef>
              <a:buClrTx/>
              <a:buSzTx/>
              <a:buNone/>
              <a:defRPr b="1" sz="2400">
                <a:solidFill>
                  <a:srgbClr val="808080"/>
                </a:solidFill>
              </a:defRPr>
            </a:lvl4pPr>
            <a:lvl5pPr marL="0" indent="1828800" algn="ctr">
              <a:lnSpc>
                <a:spcPct val="120000"/>
              </a:lnSpc>
              <a:spcBef>
                <a:spcPts val="0"/>
              </a:spcBef>
              <a:buClrTx/>
              <a:buSzTx/>
              <a:buNone/>
              <a:defRPr b="1" sz="2400">
                <a:solidFill>
                  <a:srgbClr val="808080"/>
                </a:solidFill>
              </a:defRPr>
            </a:lvl5pPr>
          </a:lstStyle>
          <a:p>
            <a:pPr/>
            <a:r>
              <a:t>內文層級一</a:t>
            </a:r>
          </a:p>
          <a:p>
            <a:pPr lvl="1"/>
            <a:r>
              <a:t>內文層級二</a:t>
            </a:r>
          </a:p>
          <a:p>
            <a:pPr lvl="2"/>
            <a:r>
              <a:t>內文層級三</a:t>
            </a:r>
          </a:p>
          <a:p>
            <a:pPr lvl="3"/>
            <a:r>
              <a:t>內文層級四</a:t>
            </a:r>
          </a:p>
          <a:p>
            <a:pPr lvl="4"/>
            <a:r>
              <a:t>內文層級五</a:t>
            </a:r>
          </a:p>
        </p:txBody>
      </p:sp>
      <p:sp>
        <p:nvSpPr>
          <p:cNvPr id="22" name="幻燈片編號"/>
          <p:cNvSpPr txBox="1"/>
          <p:nvPr>
            <p:ph type="sldNum" sz="quarter" idx="2"/>
          </p:nvPr>
        </p:nvSpPr>
        <p:spPr>
          <a:xfrm>
            <a:off x="5486400" y="4627562"/>
            <a:ext cx="2133600" cy="2794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
    <p:spTree>
      <p:nvGrpSpPr>
        <p:cNvPr id="1" name=""/>
        <p:cNvGrpSpPr/>
        <p:nvPr/>
      </p:nvGrpSpPr>
      <p:grpSpPr>
        <a:xfrm>
          <a:off x="0" y="0"/>
          <a:ext cx="0" cy="0"/>
          <a:chOff x="0" y="0"/>
          <a:chExt cx="0" cy="0"/>
        </a:xfrm>
      </p:grpSpPr>
      <p:sp>
        <p:nvSpPr>
          <p:cNvPr id="29"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30" name="幻燈片編號"/>
          <p:cNvSpPr txBox="1"/>
          <p:nvPr>
            <p:ph type="sldNum" sz="quarter" idx="2"/>
          </p:nvPr>
        </p:nvSpPr>
        <p:spPr>
          <a:prstGeom prst="rect">
            <a:avLst/>
          </a:prstGeom>
        </p:spPr>
        <p:txBody>
          <a:bodyPr/>
          <a:lstStyle/>
          <a:p>
            <a:pPr/>
            <a:fld id="{86CB4B4D-7CA3-9044-876B-883B54F8677D}" type="slidenum"/>
          </a:p>
        </p:txBody>
      </p:sp>
      <p:sp>
        <p:nvSpPr>
          <p:cNvPr id="31"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32" name="圖片版面配置區 13"/>
          <p:cNvSpPr/>
          <p:nvPr>
            <p:ph type="pic" sz="quarter" idx="14"/>
          </p:nvPr>
        </p:nvSpPr>
        <p:spPr>
          <a:xfrm>
            <a:off x="7930222" y="0"/>
            <a:ext cx="558001" cy="306000"/>
          </a:xfrm>
          <a:prstGeom prst="rect">
            <a:avLst/>
          </a:prstGeom>
        </p:spPr>
        <p:txBody>
          <a:bodyPr lIns="91439" rIns="91439">
            <a:noAutofit/>
          </a:bodyPr>
          <a:lstStyle/>
          <a:p>
            <a:pPr/>
          </a:p>
        </p:txBody>
      </p:sp>
      <p:sp>
        <p:nvSpPr>
          <p:cNvPr id="33" name="大標題文字"/>
          <p:cNvSpPr txBox="1"/>
          <p:nvPr>
            <p:ph type="title"/>
          </p:nvPr>
        </p:nvSpPr>
        <p:spPr>
          <a:prstGeom prst="rect">
            <a:avLst/>
          </a:prstGeom>
        </p:spPr>
        <p:txBody>
          <a:bodyPr/>
          <a:lstStyle/>
          <a:p>
            <a:pPr/>
            <a:r>
              <a:t>大標題文字</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標題及物件_無icon">
    <p:spTree>
      <p:nvGrpSpPr>
        <p:cNvPr id="1" name=""/>
        <p:cNvGrpSpPr/>
        <p:nvPr/>
      </p:nvGrpSpPr>
      <p:grpSpPr>
        <a:xfrm>
          <a:off x="0" y="0"/>
          <a:ext cx="0" cy="0"/>
          <a:chOff x="0" y="0"/>
          <a:chExt cx="0" cy="0"/>
        </a:xfrm>
      </p:grpSpPr>
      <p:sp>
        <p:nvSpPr>
          <p:cNvPr id="40" name="幻燈片編號"/>
          <p:cNvSpPr txBox="1"/>
          <p:nvPr>
            <p:ph type="sldNum" sz="quarter" idx="2"/>
          </p:nvPr>
        </p:nvSpPr>
        <p:spPr>
          <a:prstGeom prst="rect">
            <a:avLst/>
          </a:prstGeom>
        </p:spPr>
        <p:txBody>
          <a:bodyPr/>
          <a:lstStyle/>
          <a:p>
            <a:pPr/>
            <a:fld id="{86CB4B4D-7CA3-9044-876B-883B54F8677D}" type="slidenum"/>
          </a:p>
        </p:txBody>
      </p:sp>
      <p:sp>
        <p:nvSpPr>
          <p:cNvPr id="41" name="文字方塊 36"/>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50" name="群組 123"/>
          <p:cNvGrpSpPr/>
          <p:nvPr/>
        </p:nvGrpSpPr>
        <p:grpSpPr>
          <a:xfrm>
            <a:off x="9605998" y="2114467"/>
            <a:ext cx="1977843" cy="338639"/>
            <a:chOff x="0" y="0"/>
            <a:chExt cx="1977842" cy="338638"/>
          </a:xfrm>
        </p:grpSpPr>
        <p:pic>
          <p:nvPicPr>
            <p:cNvPr id="42"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43"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49" name="群組 75"/>
            <p:cNvGrpSpPr/>
            <p:nvPr/>
          </p:nvGrpSpPr>
          <p:grpSpPr>
            <a:xfrm>
              <a:off x="0" y="30393"/>
              <a:ext cx="787305" cy="308246"/>
              <a:chOff x="0" y="0"/>
              <a:chExt cx="787303" cy="308244"/>
            </a:xfrm>
          </p:grpSpPr>
          <p:grpSp>
            <p:nvGrpSpPr>
              <p:cNvPr id="47" name="群組 60"/>
              <p:cNvGrpSpPr/>
              <p:nvPr/>
            </p:nvGrpSpPr>
            <p:grpSpPr>
              <a:xfrm>
                <a:off x="0" y="0"/>
                <a:ext cx="745427" cy="279243"/>
                <a:chOff x="0" y="0"/>
                <a:chExt cx="745426" cy="279242"/>
              </a:xfrm>
            </p:grpSpPr>
            <p:sp>
              <p:nvSpPr>
                <p:cNvPr id="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48" name="文字方塊 5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58" name="群組 136"/>
          <p:cNvGrpSpPr/>
          <p:nvPr/>
        </p:nvGrpSpPr>
        <p:grpSpPr>
          <a:xfrm>
            <a:off x="10144190" y="1571618"/>
            <a:ext cx="1428734" cy="330688"/>
            <a:chOff x="0" y="0"/>
            <a:chExt cx="1428732" cy="330687"/>
          </a:xfrm>
        </p:grpSpPr>
        <p:pic>
          <p:nvPicPr>
            <p:cNvPr id="51"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57" name="群組 75"/>
            <p:cNvGrpSpPr/>
            <p:nvPr/>
          </p:nvGrpSpPr>
          <p:grpSpPr>
            <a:xfrm>
              <a:off x="0" y="22442"/>
              <a:ext cx="787305" cy="308246"/>
              <a:chOff x="0" y="0"/>
              <a:chExt cx="787303" cy="308244"/>
            </a:xfrm>
          </p:grpSpPr>
          <p:grpSp>
            <p:nvGrpSpPr>
              <p:cNvPr id="55" name="群組 60"/>
              <p:cNvGrpSpPr/>
              <p:nvPr/>
            </p:nvGrpSpPr>
            <p:grpSpPr>
              <a:xfrm>
                <a:off x="0" y="0"/>
                <a:ext cx="745427" cy="279243"/>
                <a:chOff x="0" y="0"/>
                <a:chExt cx="745426" cy="279242"/>
              </a:xfrm>
            </p:grpSpPr>
            <p:sp>
              <p:nvSpPr>
                <p:cNvPr id="52"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3"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54"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56" name="文字方塊 13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66" name="群組 144"/>
          <p:cNvGrpSpPr/>
          <p:nvPr/>
        </p:nvGrpSpPr>
        <p:grpSpPr>
          <a:xfrm>
            <a:off x="10144190" y="1071552"/>
            <a:ext cx="1428734" cy="330688"/>
            <a:chOff x="0" y="0"/>
            <a:chExt cx="1428732" cy="330687"/>
          </a:xfrm>
        </p:grpSpPr>
        <p:grpSp>
          <p:nvGrpSpPr>
            <p:cNvPr id="64" name="群組 75"/>
            <p:cNvGrpSpPr/>
            <p:nvPr/>
          </p:nvGrpSpPr>
          <p:grpSpPr>
            <a:xfrm>
              <a:off x="0" y="22442"/>
              <a:ext cx="787305" cy="308245"/>
              <a:chOff x="0" y="0"/>
              <a:chExt cx="787303" cy="308244"/>
            </a:xfrm>
          </p:grpSpPr>
          <p:grpSp>
            <p:nvGrpSpPr>
              <p:cNvPr id="62" name="群組 60"/>
              <p:cNvGrpSpPr/>
              <p:nvPr/>
            </p:nvGrpSpPr>
            <p:grpSpPr>
              <a:xfrm>
                <a:off x="0" y="0"/>
                <a:ext cx="745427" cy="279243"/>
                <a:chOff x="0" y="0"/>
                <a:chExt cx="745426" cy="279242"/>
              </a:xfrm>
            </p:grpSpPr>
            <p:sp>
              <p:nvSpPr>
                <p:cNvPr id="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63" name="文字方塊 13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65"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74" name="群組 152"/>
          <p:cNvGrpSpPr/>
          <p:nvPr/>
        </p:nvGrpSpPr>
        <p:grpSpPr>
          <a:xfrm>
            <a:off x="10144190" y="571485"/>
            <a:ext cx="1428734" cy="330689"/>
            <a:chOff x="0" y="0"/>
            <a:chExt cx="1428732" cy="330687"/>
          </a:xfrm>
        </p:grpSpPr>
        <p:grpSp>
          <p:nvGrpSpPr>
            <p:cNvPr id="72" name="群組 75"/>
            <p:cNvGrpSpPr/>
            <p:nvPr/>
          </p:nvGrpSpPr>
          <p:grpSpPr>
            <a:xfrm>
              <a:off x="0" y="22442"/>
              <a:ext cx="787305" cy="308246"/>
              <a:chOff x="0" y="0"/>
              <a:chExt cx="787303" cy="308244"/>
            </a:xfrm>
          </p:grpSpPr>
          <p:grpSp>
            <p:nvGrpSpPr>
              <p:cNvPr id="70" name="群組 60"/>
              <p:cNvGrpSpPr/>
              <p:nvPr/>
            </p:nvGrpSpPr>
            <p:grpSpPr>
              <a:xfrm>
                <a:off x="0" y="0"/>
                <a:ext cx="745427" cy="279243"/>
                <a:chOff x="0" y="0"/>
                <a:chExt cx="745426" cy="279242"/>
              </a:xfrm>
            </p:grpSpPr>
            <p:sp>
              <p:nvSpPr>
                <p:cNvPr id="67"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8"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69"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71" name="文字方塊 1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73"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75"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76" name="大標題文字"/>
          <p:cNvSpPr txBox="1"/>
          <p:nvPr>
            <p:ph type="title"/>
          </p:nvPr>
        </p:nvSpPr>
        <p:spPr>
          <a:prstGeom prst="rect">
            <a:avLst/>
          </a:prstGeom>
        </p:spPr>
        <p:txBody>
          <a:bodyPr/>
          <a:lstStyle/>
          <a:p>
            <a:pPr/>
            <a:r>
              <a:t>大標題文字</a:t>
            </a:r>
          </a:p>
        </p:txBody>
      </p:sp>
      <p:sp>
        <p:nvSpPr>
          <p:cNvPr id="77"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7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87" name="群組 43"/>
          <p:cNvGrpSpPr/>
          <p:nvPr/>
        </p:nvGrpSpPr>
        <p:grpSpPr>
          <a:xfrm>
            <a:off x="9605998" y="2114467"/>
            <a:ext cx="1977843" cy="338639"/>
            <a:chOff x="0" y="0"/>
            <a:chExt cx="1977842" cy="338638"/>
          </a:xfrm>
        </p:grpSpPr>
        <p:pic>
          <p:nvPicPr>
            <p:cNvPr id="7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8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86" name="群組 48"/>
            <p:cNvGrpSpPr/>
            <p:nvPr/>
          </p:nvGrpSpPr>
          <p:grpSpPr>
            <a:xfrm>
              <a:off x="0" y="30393"/>
              <a:ext cx="787305" cy="308246"/>
              <a:chOff x="0" y="0"/>
              <a:chExt cx="787303" cy="308244"/>
            </a:xfrm>
          </p:grpSpPr>
          <p:grpSp>
            <p:nvGrpSpPr>
              <p:cNvPr id="84" name="群組 60"/>
              <p:cNvGrpSpPr/>
              <p:nvPr/>
            </p:nvGrpSpPr>
            <p:grpSpPr>
              <a:xfrm>
                <a:off x="0" y="0"/>
                <a:ext cx="745427" cy="279243"/>
                <a:chOff x="0" y="0"/>
                <a:chExt cx="745426" cy="279242"/>
              </a:xfrm>
            </p:grpSpPr>
            <p:sp>
              <p:nvSpPr>
                <p:cNvPr id="8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8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85" name="文字方塊 5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95" name="群組 58"/>
          <p:cNvGrpSpPr/>
          <p:nvPr/>
        </p:nvGrpSpPr>
        <p:grpSpPr>
          <a:xfrm>
            <a:off x="10144190" y="1571618"/>
            <a:ext cx="1428734" cy="330688"/>
            <a:chOff x="0" y="0"/>
            <a:chExt cx="1428732" cy="330687"/>
          </a:xfrm>
        </p:grpSpPr>
        <p:pic>
          <p:nvPicPr>
            <p:cNvPr id="8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94" name="群組 75"/>
            <p:cNvGrpSpPr/>
            <p:nvPr/>
          </p:nvGrpSpPr>
          <p:grpSpPr>
            <a:xfrm>
              <a:off x="0" y="22442"/>
              <a:ext cx="787305" cy="308246"/>
              <a:chOff x="0" y="0"/>
              <a:chExt cx="787303" cy="308244"/>
            </a:xfrm>
          </p:grpSpPr>
          <p:grpSp>
            <p:nvGrpSpPr>
              <p:cNvPr id="92" name="群組 60"/>
              <p:cNvGrpSpPr/>
              <p:nvPr/>
            </p:nvGrpSpPr>
            <p:grpSpPr>
              <a:xfrm>
                <a:off x="0" y="0"/>
                <a:ext cx="745427" cy="279243"/>
                <a:chOff x="0" y="0"/>
                <a:chExt cx="745426" cy="279242"/>
              </a:xfrm>
            </p:grpSpPr>
            <p:sp>
              <p:nvSpPr>
                <p:cNvPr id="8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93" name="文字方塊 6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03" name="群組 66"/>
          <p:cNvGrpSpPr/>
          <p:nvPr/>
        </p:nvGrpSpPr>
        <p:grpSpPr>
          <a:xfrm>
            <a:off x="10144190" y="1071552"/>
            <a:ext cx="1428734" cy="330688"/>
            <a:chOff x="0" y="0"/>
            <a:chExt cx="1428732" cy="330687"/>
          </a:xfrm>
        </p:grpSpPr>
        <p:grpSp>
          <p:nvGrpSpPr>
            <p:cNvPr id="101" name="群組 75"/>
            <p:cNvGrpSpPr/>
            <p:nvPr/>
          </p:nvGrpSpPr>
          <p:grpSpPr>
            <a:xfrm>
              <a:off x="0" y="22442"/>
              <a:ext cx="787305" cy="308245"/>
              <a:chOff x="0" y="0"/>
              <a:chExt cx="787303" cy="308244"/>
            </a:xfrm>
          </p:grpSpPr>
          <p:grpSp>
            <p:nvGrpSpPr>
              <p:cNvPr id="99" name="群組 60"/>
              <p:cNvGrpSpPr/>
              <p:nvPr/>
            </p:nvGrpSpPr>
            <p:grpSpPr>
              <a:xfrm>
                <a:off x="0" y="0"/>
                <a:ext cx="745427" cy="279243"/>
                <a:chOff x="0" y="0"/>
                <a:chExt cx="745426" cy="279242"/>
              </a:xfrm>
            </p:grpSpPr>
            <p:sp>
              <p:nvSpPr>
                <p:cNvPr id="9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9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0" name="文字方塊 70"/>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0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111" name="群組 74"/>
          <p:cNvGrpSpPr/>
          <p:nvPr/>
        </p:nvGrpSpPr>
        <p:grpSpPr>
          <a:xfrm>
            <a:off x="10144190" y="571485"/>
            <a:ext cx="1428734" cy="330689"/>
            <a:chOff x="0" y="0"/>
            <a:chExt cx="1428732" cy="330687"/>
          </a:xfrm>
        </p:grpSpPr>
        <p:grpSp>
          <p:nvGrpSpPr>
            <p:cNvPr id="109" name="群組 75"/>
            <p:cNvGrpSpPr/>
            <p:nvPr/>
          </p:nvGrpSpPr>
          <p:grpSpPr>
            <a:xfrm>
              <a:off x="0" y="22442"/>
              <a:ext cx="787305" cy="308246"/>
              <a:chOff x="0" y="0"/>
              <a:chExt cx="787303" cy="308244"/>
            </a:xfrm>
          </p:grpSpPr>
          <p:grpSp>
            <p:nvGrpSpPr>
              <p:cNvPr id="107" name="群組 60"/>
              <p:cNvGrpSpPr/>
              <p:nvPr/>
            </p:nvGrpSpPr>
            <p:grpSpPr>
              <a:xfrm>
                <a:off x="0" y="0"/>
                <a:ext cx="745427" cy="279243"/>
                <a:chOff x="0" y="0"/>
                <a:chExt cx="745426" cy="279242"/>
              </a:xfrm>
            </p:grpSpPr>
            <p:sp>
              <p:nvSpPr>
                <p:cNvPr id="10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0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08"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1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11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20"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21" name="幻燈片編號"/>
          <p:cNvSpPr txBox="1"/>
          <p:nvPr>
            <p:ph type="sldNum" sz="quarter" idx="2"/>
          </p:nvPr>
        </p:nvSpPr>
        <p:spPr>
          <a:prstGeom prst="rect">
            <a:avLst/>
          </a:prstGeom>
        </p:spPr>
        <p:txBody>
          <a:bodyPr/>
          <a:lstStyle/>
          <a:p>
            <a:pPr/>
            <a:fld id="{86CB4B4D-7CA3-9044-876B-883B54F8677D}" type="slidenum"/>
          </a:p>
        </p:txBody>
      </p:sp>
      <p:sp>
        <p:nvSpPr>
          <p:cNvPr id="12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12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區段標題_無ic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 name="大標題文字"/>
          <p:cNvSpPr txBox="1"/>
          <p:nvPr>
            <p:ph type="title"/>
          </p:nvPr>
        </p:nvSpPr>
        <p:spPr>
          <a:xfrm>
            <a:off x="722312" y="1751932"/>
            <a:ext cx="7772401" cy="1619918"/>
          </a:xfrm>
          <a:prstGeom prst="rect">
            <a:avLst/>
          </a:prstGeom>
        </p:spPr>
        <p:txBody>
          <a:bodyPr anchor="ctr"/>
          <a:lstStyle>
            <a:lvl1pPr>
              <a:lnSpc>
                <a:spcPct val="120000"/>
              </a:lnSpc>
              <a:defRPr sz="4400"/>
            </a:lvl1pPr>
          </a:lstStyle>
          <a:p>
            <a:pPr/>
            <a:r>
              <a:t>大標題文字</a:t>
            </a:r>
          </a:p>
        </p:txBody>
      </p:sp>
      <p:sp>
        <p:nvSpPr>
          <p:cNvPr id="131" name="內文層級一…"/>
          <p:cNvSpPr txBox="1"/>
          <p:nvPr>
            <p:ph type="body" sz="quarter" idx="1"/>
          </p:nvPr>
        </p:nvSpPr>
        <p:spPr>
          <a:xfrm>
            <a:off x="722312" y="1240096"/>
            <a:ext cx="7772401" cy="656867"/>
          </a:xfrm>
          <a:prstGeom prst="rect">
            <a:avLst/>
          </a:prstGeom>
        </p:spPr>
        <p:txBody>
          <a:bodyPr anchor="b"/>
          <a:lstStyle>
            <a:lvl1pPr marL="0" indent="0">
              <a:lnSpc>
                <a:spcPct val="120000"/>
              </a:lnSpc>
              <a:spcBef>
                <a:spcPts val="0"/>
              </a:spcBef>
              <a:buClrTx/>
              <a:buSzTx/>
              <a:buNone/>
              <a:defRPr b="1" sz="3200">
                <a:solidFill>
                  <a:schemeClr val="accent5"/>
                </a:solidFill>
              </a:defRPr>
            </a:lvl1pPr>
            <a:lvl2pPr marL="0" indent="457200">
              <a:lnSpc>
                <a:spcPct val="120000"/>
              </a:lnSpc>
              <a:spcBef>
                <a:spcPts val="0"/>
              </a:spcBef>
              <a:buClrTx/>
              <a:buSzTx/>
              <a:buNone/>
              <a:defRPr b="1" sz="3200">
                <a:solidFill>
                  <a:schemeClr val="accent5"/>
                </a:solidFill>
              </a:defRPr>
            </a:lvl2pPr>
            <a:lvl3pPr marL="0" indent="914400">
              <a:lnSpc>
                <a:spcPct val="120000"/>
              </a:lnSpc>
              <a:spcBef>
                <a:spcPts val="0"/>
              </a:spcBef>
              <a:buClrTx/>
              <a:buSzTx/>
              <a:buNone/>
              <a:defRPr b="1" sz="3200">
                <a:solidFill>
                  <a:schemeClr val="accent5"/>
                </a:solidFill>
              </a:defRPr>
            </a:lvl3pPr>
            <a:lvl4pPr marL="0" indent="1371600">
              <a:lnSpc>
                <a:spcPct val="120000"/>
              </a:lnSpc>
              <a:spcBef>
                <a:spcPts val="0"/>
              </a:spcBef>
              <a:buClrTx/>
              <a:buSzTx/>
              <a:buNone/>
              <a:defRPr b="1" sz="3200">
                <a:solidFill>
                  <a:schemeClr val="accent5"/>
                </a:solidFill>
              </a:defRPr>
            </a:lvl4pPr>
            <a:lvl5pPr marL="0" indent="1828800">
              <a:lnSpc>
                <a:spcPct val="120000"/>
              </a:lnSpc>
              <a:spcBef>
                <a:spcPts val="0"/>
              </a:spcBef>
              <a:buClrTx/>
              <a:buSzTx/>
              <a:buNone/>
              <a:defRPr b="1" sz="3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132" name="幻燈片編號"/>
          <p:cNvSpPr txBox="1"/>
          <p:nvPr>
            <p:ph type="sldNum" sz="quarter" idx="2"/>
          </p:nvPr>
        </p:nvSpPr>
        <p:spPr>
          <a:prstGeom prst="rect">
            <a:avLst/>
          </a:prstGeom>
        </p:spPr>
        <p:txBody>
          <a:bodyPr/>
          <a:lstStyle/>
          <a:p>
            <a:pPr/>
            <a:fld id="{86CB4B4D-7CA3-9044-876B-883B54F8677D}" type="slidenum"/>
          </a:p>
        </p:txBody>
      </p:sp>
      <p:sp>
        <p:nvSpPr>
          <p:cNvPr id="133" name="文字方塊 7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42" name="群組 73"/>
          <p:cNvGrpSpPr/>
          <p:nvPr/>
        </p:nvGrpSpPr>
        <p:grpSpPr>
          <a:xfrm>
            <a:off x="9605998" y="2114467"/>
            <a:ext cx="1977843" cy="338639"/>
            <a:chOff x="0" y="0"/>
            <a:chExt cx="1977842" cy="338638"/>
          </a:xfrm>
        </p:grpSpPr>
        <p:pic>
          <p:nvPicPr>
            <p:cNvPr id="134"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35"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41" name="群組 75"/>
            <p:cNvGrpSpPr/>
            <p:nvPr/>
          </p:nvGrpSpPr>
          <p:grpSpPr>
            <a:xfrm>
              <a:off x="0" y="30393"/>
              <a:ext cx="787305" cy="308246"/>
              <a:chOff x="0" y="0"/>
              <a:chExt cx="787303" cy="308244"/>
            </a:xfrm>
          </p:grpSpPr>
          <p:grpSp>
            <p:nvGrpSpPr>
              <p:cNvPr id="139" name="群組 60"/>
              <p:cNvGrpSpPr/>
              <p:nvPr/>
            </p:nvGrpSpPr>
            <p:grpSpPr>
              <a:xfrm>
                <a:off x="0" y="0"/>
                <a:ext cx="745427" cy="279243"/>
                <a:chOff x="0" y="0"/>
                <a:chExt cx="745426" cy="279242"/>
              </a:xfrm>
            </p:grpSpPr>
            <p:sp>
              <p:nvSpPr>
                <p:cNvPr id="13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3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40" name="文字方塊 7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0" name="群組 82"/>
          <p:cNvGrpSpPr/>
          <p:nvPr/>
        </p:nvGrpSpPr>
        <p:grpSpPr>
          <a:xfrm>
            <a:off x="10144190" y="1571618"/>
            <a:ext cx="1428734" cy="330688"/>
            <a:chOff x="0" y="0"/>
            <a:chExt cx="1428732" cy="330687"/>
          </a:xfrm>
        </p:grpSpPr>
        <p:pic>
          <p:nvPicPr>
            <p:cNvPr id="143"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49" name="群組 75"/>
            <p:cNvGrpSpPr/>
            <p:nvPr/>
          </p:nvGrpSpPr>
          <p:grpSpPr>
            <a:xfrm>
              <a:off x="0" y="22442"/>
              <a:ext cx="787305" cy="308246"/>
              <a:chOff x="0" y="0"/>
              <a:chExt cx="787303" cy="308244"/>
            </a:xfrm>
          </p:grpSpPr>
          <p:grpSp>
            <p:nvGrpSpPr>
              <p:cNvPr id="147" name="群組 60"/>
              <p:cNvGrpSpPr/>
              <p:nvPr/>
            </p:nvGrpSpPr>
            <p:grpSpPr>
              <a:xfrm>
                <a:off x="0" y="0"/>
                <a:ext cx="745427" cy="279243"/>
                <a:chOff x="0" y="0"/>
                <a:chExt cx="745426" cy="279242"/>
              </a:xfrm>
            </p:grpSpPr>
            <p:sp>
              <p:nvSpPr>
                <p:cNvPr id="14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4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48" name="文字方塊 8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58" name="群組 90"/>
          <p:cNvGrpSpPr/>
          <p:nvPr/>
        </p:nvGrpSpPr>
        <p:grpSpPr>
          <a:xfrm>
            <a:off x="10144190" y="1071552"/>
            <a:ext cx="1428734" cy="330688"/>
            <a:chOff x="0" y="0"/>
            <a:chExt cx="1428732" cy="330687"/>
          </a:xfrm>
        </p:grpSpPr>
        <p:grpSp>
          <p:nvGrpSpPr>
            <p:cNvPr id="156" name="群組 75"/>
            <p:cNvGrpSpPr/>
            <p:nvPr/>
          </p:nvGrpSpPr>
          <p:grpSpPr>
            <a:xfrm>
              <a:off x="0" y="22442"/>
              <a:ext cx="787305" cy="308245"/>
              <a:chOff x="0" y="0"/>
              <a:chExt cx="787303" cy="308244"/>
            </a:xfrm>
          </p:grpSpPr>
          <p:grpSp>
            <p:nvGrpSpPr>
              <p:cNvPr id="154" name="群組 60"/>
              <p:cNvGrpSpPr/>
              <p:nvPr/>
            </p:nvGrpSpPr>
            <p:grpSpPr>
              <a:xfrm>
                <a:off x="0" y="0"/>
                <a:ext cx="745427" cy="279243"/>
                <a:chOff x="0" y="0"/>
                <a:chExt cx="745426" cy="279242"/>
              </a:xfrm>
            </p:grpSpPr>
            <p:sp>
              <p:nvSpPr>
                <p:cNvPr id="15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5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55" name="文字方塊 9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57"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166" name="群組 98"/>
          <p:cNvGrpSpPr/>
          <p:nvPr/>
        </p:nvGrpSpPr>
        <p:grpSpPr>
          <a:xfrm>
            <a:off x="10144190" y="571485"/>
            <a:ext cx="1428734" cy="330689"/>
            <a:chOff x="0" y="0"/>
            <a:chExt cx="1428732" cy="330687"/>
          </a:xfrm>
        </p:grpSpPr>
        <p:grpSp>
          <p:nvGrpSpPr>
            <p:cNvPr id="164" name="群組 75"/>
            <p:cNvGrpSpPr/>
            <p:nvPr/>
          </p:nvGrpSpPr>
          <p:grpSpPr>
            <a:xfrm>
              <a:off x="0" y="22442"/>
              <a:ext cx="787305" cy="308246"/>
              <a:chOff x="0" y="0"/>
              <a:chExt cx="787303" cy="308244"/>
            </a:xfrm>
          </p:grpSpPr>
          <p:grpSp>
            <p:nvGrpSpPr>
              <p:cNvPr id="162" name="群組 60"/>
              <p:cNvGrpSpPr/>
              <p:nvPr/>
            </p:nvGrpSpPr>
            <p:grpSpPr>
              <a:xfrm>
                <a:off x="0" y="0"/>
                <a:ext cx="745427" cy="279243"/>
                <a:chOff x="0" y="0"/>
                <a:chExt cx="745426" cy="279242"/>
              </a:xfrm>
            </p:grpSpPr>
            <p:sp>
              <p:nvSpPr>
                <p:cNvPr id="15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6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63" name="文字方塊 10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65"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167"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
        <p:nvSpPr>
          <p:cNvPr id="168" name="文字方塊 41"/>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177" name="群組 42"/>
          <p:cNvGrpSpPr/>
          <p:nvPr/>
        </p:nvGrpSpPr>
        <p:grpSpPr>
          <a:xfrm>
            <a:off x="9605998" y="2114467"/>
            <a:ext cx="1977843" cy="338639"/>
            <a:chOff x="0" y="0"/>
            <a:chExt cx="1977842" cy="338638"/>
          </a:xfrm>
        </p:grpSpPr>
        <p:pic>
          <p:nvPicPr>
            <p:cNvPr id="169" name="圖片版面配置區 36" descr="圖片版面配置區 36"/>
            <p:cNvPicPr>
              <a:picLocks noChangeAspect="1"/>
            </p:cNvPicPr>
            <p:nvPr/>
          </p:nvPicPr>
          <p:blipFill>
            <a:blip r:embed="rId3">
              <a:extLst/>
            </a:blip>
            <a:srcRect l="0" t="7492" r="0" b="7492"/>
            <a:stretch>
              <a:fillRect/>
            </a:stretch>
          </p:blipFill>
          <p:spPr>
            <a:xfrm>
              <a:off x="1427043" y="0"/>
              <a:ext cx="550800" cy="306000"/>
            </a:xfrm>
            <a:prstGeom prst="rect">
              <a:avLst/>
            </a:prstGeom>
            <a:ln w="12700" cap="flat">
              <a:noFill/>
              <a:miter lim="400000"/>
            </a:ln>
            <a:effectLst/>
          </p:spPr>
        </p:pic>
        <p:pic>
          <p:nvPicPr>
            <p:cNvPr id="170" name="圖片版面配置區 35" descr="圖片版面配置區 35"/>
            <p:cNvPicPr>
              <a:picLocks noChangeAspect="1"/>
            </p:cNvPicPr>
            <p:nvPr/>
          </p:nvPicPr>
          <p:blipFill>
            <a:blip r:embed="rId4">
              <a:extLst/>
            </a:blip>
            <a:srcRect l="0" t="7595" r="0" b="7595"/>
            <a:stretch>
              <a:fillRect/>
            </a:stretch>
          </p:blipFill>
          <p:spPr>
            <a:xfrm>
              <a:off x="752481" y="0"/>
              <a:ext cx="552054" cy="306000"/>
            </a:xfrm>
            <a:prstGeom prst="rect">
              <a:avLst/>
            </a:prstGeom>
            <a:ln w="12700" cap="flat">
              <a:noFill/>
              <a:miter lim="400000"/>
            </a:ln>
            <a:effectLst/>
          </p:spPr>
        </p:pic>
        <p:grpSp>
          <p:nvGrpSpPr>
            <p:cNvPr id="176" name="群組 75"/>
            <p:cNvGrpSpPr/>
            <p:nvPr/>
          </p:nvGrpSpPr>
          <p:grpSpPr>
            <a:xfrm>
              <a:off x="0" y="30393"/>
              <a:ext cx="787305" cy="308246"/>
              <a:chOff x="0" y="0"/>
              <a:chExt cx="787303" cy="308244"/>
            </a:xfrm>
          </p:grpSpPr>
          <p:grpSp>
            <p:nvGrpSpPr>
              <p:cNvPr id="174" name="群組 60"/>
              <p:cNvGrpSpPr/>
              <p:nvPr/>
            </p:nvGrpSpPr>
            <p:grpSpPr>
              <a:xfrm>
                <a:off x="0" y="0"/>
                <a:ext cx="745427" cy="279243"/>
                <a:chOff x="0" y="0"/>
                <a:chExt cx="745426" cy="279242"/>
              </a:xfrm>
            </p:grpSpPr>
            <p:sp>
              <p:nvSpPr>
                <p:cNvPr id="17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17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175" name="文字方塊 47"/>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85" name="群組 51"/>
          <p:cNvGrpSpPr/>
          <p:nvPr/>
        </p:nvGrpSpPr>
        <p:grpSpPr>
          <a:xfrm>
            <a:off x="10144190" y="1571618"/>
            <a:ext cx="1428734" cy="330688"/>
            <a:chOff x="0" y="0"/>
            <a:chExt cx="1428732" cy="330687"/>
          </a:xfrm>
        </p:grpSpPr>
        <p:pic>
          <p:nvPicPr>
            <p:cNvPr id="178" name="圖片版面配置區 30" descr="圖片版面配置區 30"/>
            <p:cNvPicPr>
              <a:picLocks noChangeAspect="1"/>
            </p:cNvPicPr>
            <p:nvPr/>
          </p:nvPicPr>
          <p:blipFill>
            <a:blip r:embed="rId5">
              <a:extLst/>
            </a:blip>
            <a:srcRect l="0" t="1887" r="0" b="1887"/>
            <a:stretch>
              <a:fillRect/>
            </a:stretch>
          </p:blipFill>
          <p:spPr>
            <a:xfrm>
              <a:off x="870732" y="0"/>
              <a:ext cx="558001" cy="306000"/>
            </a:xfrm>
            <a:prstGeom prst="rect">
              <a:avLst/>
            </a:prstGeom>
            <a:ln w="12700" cap="flat">
              <a:noFill/>
              <a:miter lim="400000"/>
            </a:ln>
            <a:effectLst/>
          </p:spPr>
        </p:pic>
        <p:grpSp>
          <p:nvGrpSpPr>
            <p:cNvPr id="184" name="群組 75"/>
            <p:cNvGrpSpPr/>
            <p:nvPr/>
          </p:nvGrpSpPr>
          <p:grpSpPr>
            <a:xfrm>
              <a:off x="0" y="22442"/>
              <a:ext cx="787305" cy="308246"/>
              <a:chOff x="0" y="0"/>
              <a:chExt cx="787303" cy="308244"/>
            </a:xfrm>
          </p:grpSpPr>
          <p:grpSp>
            <p:nvGrpSpPr>
              <p:cNvPr id="182" name="群組 60"/>
              <p:cNvGrpSpPr/>
              <p:nvPr/>
            </p:nvGrpSpPr>
            <p:grpSpPr>
              <a:xfrm>
                <a:off x="0" y="0"/>
                <a:ext cx="745427" cy="279243"/>
                <a:chOff x="0" y="0"/>
                <a:chExt cx="745426" cy="279242"/>
              </a:xfrm>
            </p:grpSpPr>
            <p:sp>
              <p:nvSpPr>
                <p:cNvPr id="17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83" name="文字方塊 5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193" name="群組 59"/>
          <p:cNvGrpSpPr/>
          <p:nvPr/>
        </p:nvGrpSpPr>
        <p:grpSpPr>
          <a:xfrm>
            <a:off x="10144190" y="1071552"/>
            <a:ext cx="1428734" cy="330688"/>
            <a:chOff x="0" y="0"/>
            <a:chExt cx="1428732" cy="330687"/>
          </a:xfrm>
        </p:grpSpPr>
        <p:grpSp>
          <p:nvGrpSpPr>
            <p:cNvPr id="191" name="群組 75"/>
            <p:cNvGrpSpPr/>
            <p:nvPr/>
          </p:nvGrpSpPr>
          <p:grpSpPr>
            <a:xfrm>
              <a:off x="0" y="22442"/>
              <a:ext cx="787305" cy="308245"/>
              <a:chOff x="0" y="0"/>
              <a:chExt cx="787303" cy="308244"/>
            </a:xfrm>
          </p:grpSpPr>
          <p:grpSp>
            <p:nvGrpSpPr>
              <p:cNvPr id="189" name="群組 60"/>
              <p:cNvGrpSpPr/>
              <p:nvPr/>
            </p:nvGrpSpPr>
            <p:grpSpPr>
              <a:xfrm>
                <a:off x="0" y="0"/>
                <a:ext cx="745427" cy="279243"/>
                <a:chOff x="0" y="0"/>
                <a:chExt cx="745426" cy="279242"/>
              </a:xfrm>
            </p:grpSpPr>
            <p:sp>
              <p:nvSpPr>
                <p:cNvPr id="18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8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0" name="文字方塊 6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192" name="圖片版面配置區 34" descr="圖片版面配置區 34"/>
            <p:cNvPicPr>
              <a:picLocks noChangeAspect="1"/>
            </p:cNvPicPr>
            <p:nvPr/>
          </p:nvPicPr>
          <p:blipFill>
            <a:blip r:embed="rId6">
              <a:extLst/>
            </a:blip>
            <a:srcRect l="0" t="8501" r="0" b="8500"/>
            <a:stretch>
              <a:fillRect/>
            </a:stretch>
          </p:blipFill>
          <p:spPr>
            <a:xfrm>
              <a:off x="870732" y="0"/>
              <a:ext cx="558001" cy="306000"/>
            </a:xfrm>
            <a:prstGeom prst="rect">
              <a:avLst/>
            </a:prstGeom>
            <a:ln w="12700" cap="flat">
              <a:noFill/>
              <a:miter lim="400000"/>
            </a:ln>
            <a:effectLst/>
          </p:spPr>
        </p:pic>
      </p:grpSp>
      <p:grpSp>
        <p:nvGrpSpPr>
          <p:cNvPr id="201" name="群組 67"/>
          <p:cNvGrpSpPr/>
          <p:nvPr/>
        </p:nvGrpSpPr>
        <p:grpSpPr>
          <a:xfrm>
            <a:off x="10144190" y="571485"/>
            <a:ext cx="1428734" cy="330689"/>
            <a:chOff x="0" y="0"/>
            <a:chExt cx="1428732" cy="330687"/>
          </a:xfrm>
        </p:grpSpPr>
        <p:grpSp>
          <p:nvGrpSpPr>
            <p:cNvPr id="199" name="群組 75"/>
            <p:cNvGrpSpPr/>
            <p:nvPr/>
          </p:nvGrpSpPr>
          <p:grpSpPr>
            <a:xfrm>
              <a:off x="0" y="22442"/>
              <a:ext cx="787305" cy="308246"/>
              <a:chOff x="0" y="0"/>
              <a:chExt cx="787303" cy="308244"/>
            </a:xfrm>
          </p:grpSpPr>
          <p:grpSp>
            <p:nvGrpSpPr>
              <p:cNvPr id="197" name="群組 60"/>
              <p:cNvGrpSpPr/>
              <p:nvPr/>
            </p:nvGrpSpPr>
            <p:grpSpPr>
              <a:xfrm>
                <a:off x="0" y="0"/>
                <a:ext cx="745427" cy="279243"/>
                <a:chOff x="0" y="0"/>
                <a:chExt cx="745426" cy="279242"/>
              </a:xfrm>
            </p:grpSpPr>
            <p:sp>
              <p:nvSpPr>
                <p:cNvPr id="19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19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198" name="文字方塊 7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00" name="圖片版面配置區 36" descr="圖片版面配置區 36"/>
            <p:cNvPicPr>
              <a:picLocks noChangeAspect="1"/>
            </p:cNvPicPr>
            <p:nvPr/>
          </p:nvPicPr>
          <p:blipFill>
            <a:blip r:embed="rId7">
              <a:extLst/>
            </a:blip>
            <a:srcRect l="0" t="9019" r="0" b="9020"/>
            <a:stretch>
              <a:fillRect/>
            </a:stretch>
          </p:blipFill>
          <p:spPr>
            <a:xfrm>
              <a:off x="870732" y="0"/>
              <a:ext cx="558001" cy="306000"/>
            </a:xfrm>
            <a:prstGeom prst="rect">
              <a:avLst/>
            </a:prstGeom>
            <a:ln w="12700" cap="flat">
              <a:noFill/>
              <a:miter lim="400000"/>
            </a:ln>
            <a:effectLst/>
          </p:spPr>
        </p:pic>
      </p:grpSp>
      <p:pic>
        <p:nvPicPr>
          <p:cNvPr id="202" name="圖片版面配置區 38" descr="圖片版面配置區 38"/>
          <p:cNvPicPr>
            <a:picLocks noChangeAspect="1"/>
          </p:cNvPicPr>
          <p:nvPr/>
        </p:nvPicPr>
        <p:blipFill>
          <a:blip r:embed="rId8">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
    <p:spTree>
      <p:nvGrpSpPr>
        <p:cNvPr id="1" name=""/>
        <p:cNvGrpSpPr/>
        <p:nvPr/>
      </p:nvGrpSpPr>
      <p:grpSpPr>
        <a:xfrm>
          <a:off x="0" y="0"/>
          <a:ext cx="0" cy="0"/>
          <a:chOff x="0" y="0"/>
          <a:chExt cx="0" cy="0"/>
        </a:xfrm>
      </p:grpSpPr>
      <p:sp>
        <p:nvSpPr>
          <p:cNvPr id="209" name="大標題文字"/>
          <p:cNvSpPr txBox="1"/>
          <p:nvPr>
            <p:ph type="title"/>
          </p:nvPr>
        </p:nvSpPr>
        <p:spPr>
          <a:xfrm>
            <a:off x="457200" y="284400"/>
            <a:ext cx="8229600" cy="707887"/>
          </a:xfrm>
          <a:prstGeom prst="rect">
            <a:avLst/>
          </a:prstGeom>
        </p:spPr>
        <p:txBody>
          <a:bodyPr/>
          <a:lstStyle/>
          <a:p>
            <a:pPr/>
            <a:r>
              <a:t>大標題文字</a:t>
            </a:r>
          </a:p>
        </p:txBody>
      </p:sp>
      <p:sp>
        <p:nvSpPr>
          <p:cNvPr id="210" name="幻燈片編號"/>
          <p:cNvSpPr txBox="1"/>
          <p:nvPr>
            <p:ph type="sldNum" sz="quarter" idx="2"/>
          </p:nvPr>
        </p:nvSpPr>
        <p:spPr>
          <a:prstGeom prst="rect">
            <a:avLst/>
          </a:prstGeom>
        </p:spPr>
        <p:txBody>
          <a:bodyPr/>
          <a:lstStyle/>
          <a:p>
            <a:pPr/>
            <a:fld id="{86CB4B4D-7CA3-9044-876B-883B54F8677D}" type="slidenum"/>
          </a:p>
        </p:txBody>
      </p:sp>
      <p:sp>
        <p:nvSpPr>
          <p:cNvPr id="211"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12" name="圖片版面配置區 10"/>
          <p:cNvSpPr/>
          <p:nvPr>
            <p:ph type="pic" sz="quarter" idx="13"/>
          </p:nvPr>
        </p:nvSpPr>
        <p:spPr>
          <a:xfrm>
            <a:off x="8586005" y="0"/>
            <a:ext cx="558001" cy="306000"/>
          </a:xfrm>
          <a:prstGeom prst="rect">
            <a:avLst/>
          </a:prstGeom>
        </p:spPr>
        <p:txBody>
          <a:bodyPr lIns="91439" rIns="91439">
            <a:noAutofit/>
          </a:bodyPr>
          <a:lstStyle/>
          <a:p>
            <a:pPr/>
          </a:p>
        </p:txBody>
      </p:sp>
      <p:sp>
        <p:nvSpPr>
          <p:cNvPr id="213" name="圖片版面配置區 13"/>
          <p:cNvSpPr/>
          <p:nvPr>
            <p:ph type="pic" sz="quarter" idx="14"/>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兩項物件_無icon">
    <p:spTree>
      <p:nvGrpSpPr>
        <p:cNvPr id="1" name=""/>
        <p:cNvGrpSpPr/>
        <p:nvPr/>
      </p:nvGrpSpPr>
      <p:grpSpPr>
        <a:xfrm>
          <a:off x="0" y="0"/>
          <a:ext cx="0" cy="0"/>
          <a:chOff x="0" y="0"/>
          <a:chExt cx="0" cy="0"/>
        </a:xfrm>
      </p:grpSpPr>
      <p:sp>
        <p:nvSpPr>
          <p:cNvPr id="220" name="大標題文字"/>
          <p:cNvSpPr txBox="1"/>
          <p:nvPr>
            <p:ph type="title"/>
          </p:nvPr>
        </p:nvSpPr>
        <p:spPr>
          <a:xfrm>
            <a:off x="457200" y="284400"/>
            <a:ext cx="8229600" cy="707887"/>
          </a:xfrm>
          <a:prstGeom prst="rect">
            <a:avLst/>
          </a:prstGeom>
        </p:spPr>
        <p:txBody>
          <a:bodyPr/>
          <a:lstStyle/>
          <a:p>
            <a:pPr/>
            <a:r>
              <a:t>大標題文字</a:t>
            </a:r>
          </a:p>
        </p:txBody>
      </p:sp>
      <p:sp>
        <p:nvSpPr>
          <p:cNvPr id="221" name="幻燈片編號"/>
          <p:cNvSpPr txBox="1"/>
          <p:nvPr>
            <p:ph type="sldNum" sz="quarter" idx="2"/>
          </p:nvPr>
        </p:nvSpPr>
        <p:spPr>
          <a:prstGeom prst="rect">
            <a:avLst/>
          </a:prstGeom>
        </p:spPr>
        <p:txBody>
          <a:bodyPr/>
          <a:lstStyle/>
          <a:p>
            <a:pPr/>
            <a:fld id="{86CB4B4D-7CA3-9044-876B-883B54F8677D}" type="slidenum"/>
          </a:p>
        </p:txBody>
      </p:sp>
      <p:sp>
        <p:nvSpPr>
          <p:cNvPr id="222" name="內文層級一…"/>
          <p:cNvSpPr txBox="1"/>
          <p:nvPr>
            <p:ph type="body" sz="half" idx="1"/>
          </p:nvPr>
        </p:nvSpPr>
        <p:spPr>
          <a:xfrm>
            <a:off x="457200" y="1169999"/>
            <a:ext cx="4038600" cy="3600002"/>
          </a:xfrm>
          <a:prstGeom prst="rect">
            <a:avLst/>
          </a:prstGeom>
        </p:spPr>
        <p:txBody>
          <a:bodyPr/>
          <a:lstStyle>
            <a:lvl1pPr>
              <a:lnSpc>
                <a:spcPct val="120000"/>
              </a:lnSpc>
              <a:defRPr sz="1800"/>
            </a:lvl1pPr>
            <a:lvl2pPr marL="733425" indent="-342900">
              <a:lnSpc>
                <a:spcPct val="120000"/>
              </a:lnSpc>
              <a:defRPr sz="1800"/>
            </a:lvl2pPr>
            <a:lvl3pPr marL="1015092" indent="-281667">
              <a:lnSpc>
                <a:spcPct val="120000"/>
              </a:lnSpc>
              <a:defRPr sz="1800"/>
            </a:lvl3pPr>
            <a:lvl4pPr marL="1310367" indent="-281667">
              <a:lnSpc>
                <a:spcPct val="120000"/>
              </a:lnSpc>
              <a:defRPr sz="1800"/>
            </a:lvl4pPr>
            <a:lvl5pPr marL="1559378" indent="-244928">
              <a:lnSpc>
                <a:spcPct val="120000"/>
              </a:lnSpc>
              <a:defRPr sz="1800"/>
            </a:lvl5pPr>
          </a:lstStyle>
          <a:p>
            <a:pPr/>
            <a:r>
              <a:t>內文層級一</a:t>
            </a:r>
          </a:p>
          <a:p>
            <a:pPr lvl="1"/>
            <a:r>
              <a:t>內文層級二</a:t>
            </a:r>
          </a:p>
          <a:p>
            <a:pPr lvl="2"/>
            <a:r>
              <a:t>內文層級三</a:t>
            </a:r>
          </a:p>
          <a:p>
            <a:pPr lvl="3"/>
            <a:r>
              <a:t>內文層級四</a:t>
            </a:r>
          </a:p>
          <a:p>
            <a:pPr lvl="4"/>
            <a:r>
              <a:t>內文層級五</a:t>
            </a:r>
          </a:p>
        </p:txBody>
      </p:sp>
      <p:sp>
        <p:nvSpPr>
          <p:cNvPr id="223" name="文字方塊 89"/>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32" name="群組 90"/>
          <p:cNvGrpSpPr/>
          <p:nvPr/>
        </p:nvGrpSpPr>
        <p:grpSpPr>
          <a:xfrm>
            <a:off x="9605998" y="2114467"/>
            <a:ext cx="1977843" cy="338639"/>
            <a:chOff x="0" y="0"/>
            <a:chExt cx="1977842" cy="338638"/>
          </a:xfrm>
        </p:grpSpPr>
        <p:pic>
          <p:nvPicPr>
            <p:cNvPr id="224"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25"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31" name="群組 75"/>
            <p:cNvGrpSpPr/>
            <p:nvPr/>
          </p:nvGrpSpPr>
          <p:grpSpPr>
            <a:xfrm>
              <a:off x="0" y="30393"/>
              <a:ext cx="787305" cy="308246"/>
              <a:chOff x="0" y="0"/>
              <a:chExt cx="787303" cy="308244"/>
            </a:xfrm>
          </p:grpSpPr>
          <p:grpSp>
            <p:nvGrpSpPr>
              <p:cNvPr id="229" name="群組 60"/>
              <p:cNvGrpSpPr/>
              <p:nvPr/>
            </p:nvGrpSpPr>
            <p:grpSpPr>
              <a:xfrm>
                <a:off x="0" y="0"/>
                <a:ext cx="745427" cy="279243"/>
                <a:chOff x="0" y="0"/>
                <a:chExt cx="745426" cy="279242"/>
              </a:xfrm>
            </p:grpSpPr>
            <p:sp>
              <p:nvSpPr>
                <p:cNvPr id="22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2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30" name="文字方塊 95"/>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0" name="群組 99"/>
          <p:cNvGrpSpPr/>
          <p:nvPr/>
        </p:nvGrpSpPr>
        <p:grpSpPr>
          <a:xfrm>
            <a:off x="10144190" y="1571618"/>
            <a:ext cx="1428734" cy="330688"/>
            <a:chOff x="0" y="0"/>
            <a:chExt cx="1428732" cy="330687"/>
          </a:xfrm>
        </p:grpSpPr>
        <p:pic>
          <p:nvPicPr>
            <p:cNvPr id="233"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39" name="群組 75"/>
            <p:cNvGrpSpPr/>
            <p:nvPr/>
          </p:nvGrpSpPr>
          <p:grpSpPr>
            <a:xfrm>
              <a:off x="0" y="22442"/>
              <a:ext cx="787305" cy="308246"/>
              <a:chOff x="0" y="0"/>
              <a:chExt cx="787303" cy="308244"/>
            </a:xfrm>
          </p:grpSpPr>
          <p:grpSp>
            <p:nvGrpSpPr>
              <p:cNvPr id="237" name="群組 60"/>
              <p:cNvGrpSpPr/>
              <p:nvPr/>
            </p:nvGrpSpPr>
            <p:grpSpPr>
              <a:xfrm>
                <a:off x="0" y="0"/>
                <a:ext cx="745427" cy="279243"/>
                <a:chOff x="0" y="0"/>
                <a:chExt cx="745426" cy="279242"/>
              </a:xfrm>
            </p:grpSpPr>
            <p:sp>
              <p:nvSpPr>
                <p:cNvPr id="23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3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38" name="文字方塊 103"/>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48" name="群組 107"/>
          <p:cNvGrpSpPr/>
          <p:nvPr/>
        </p:nvGrpSpPr>
        <p:grpSpPr>
          <a:xfrm>
            <a:off x="10144190" y="1071552"/>
            <a:ext cx="1428734" cy="330688"/>
            <a:chOff x="0" y="0"/>
            <a:chExt cx="1428732" cy="330687"/>
          </a:xfrm>
        </p:grpSpPr>
        <p:grpSp>
          <p:nvGrpSpPr>
            <p:cNvPr id="246" name="群組 75"/>
            <p:cNvGrpSpPr/>
            <p:nvPr/>
          </p:nvGrpSpPr>
          <p:grpSpPr>
            <a:xfrm>
              <a:off x="0" y="22442"/>
              <a:ext cx="787305" cy="308245"/>
              <a:chOff x="0" y="0"/>
              <a:chExt cx="787303" cy="308244"/>
            </a:xfrm>
          </p:grpSpPr>
          <p:grpSp>
            <p:nvGrpSpPr>
              <p:cNvPr id="244" name="群組 60"/>
              <p:cNvGrpSpPr/>
              <p:nvPr/>
            </p:nvGrpSpPr>
            <p:grpSpPr>
              <a:xfrm>
                <a:off x="0" y="0"/>
                <a:ext cx="745427" cy="279243"/>
                <a:chOff x="0" y="0"/>
                <a:chExt cx="745426" cy="279242"/>
              </a:xfrm>
            </p:grpSpPr>
            <p:sp>
              <p:nvSpPr>
                <p:cNvPr id="24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4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45" name="文字方塊 111"/>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47"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56" name="群組 115"/>
          <p:cNvGrpSpPr/>
          <p:nvPr/>
        </p:nvGrpSpPr>
        <p:grpSpPr>
          <a:xfrm>
            <a:off x="10144190" y="571485"/>
            <a:ext cx="1428734" cy="330689"/>
            <a:chOff x="0" y="0"/>
            <a:chExt cx="1428732" cy="330687"/>
          </a:xfrm>
        </p:grpSpPr>
        <p:grpSp>
          <p:nvGrpSpPr>
            <p:cNvPr id="254" name="群組 75"/>
            <p:cNvGrpSpPr/>
            <p:nvPr/>
          </p:nvGrpSpPr>
          <p:grpSpPr>
            <a:xfrm>
              <a:off x="0" y="22442"/>
              <a:ext cx="787305" cy="308246"/>
              <a:chOff x="0" y="0"/>
              <a:chExt cx="787303" cy="308244"/>
            </a:xfrm>
          </p:grpSpPr>
          <p:grpSp>
            <p:nvGrpSpPr>
              <p:cNvPr id="252" name="群組 60"/>
              <p:cNvGrpSpPr/>
              <p:nvPr/>
            </p:nvGrpSpPr>
            <p:grpSpPr>
              <a:xfrm>
                <a:off x="0" y="0"/>
                <a:ext cx="745427" cy="279243"/>
                <a:chOff x="0" y="0"/>
                <a:chExt cx="745426" cy="279242"/>
              </a:xfrm>
            </p:grpSpPr>
            <p:sp>
              <p:nvSpPr>
                <p:cNvPr id="24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5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53" name="文字方塊 119"/>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55"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57"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
        <p:nvSpPr>
          <p:cNvPr id="258" name="文字方塊 42"/>
          <p:cNvSpPr txBox="1"/>
          <p:nvPr/>
        </p:nvSpPr>
        <p:spPr>
          <a:xfrm>
            <a:off x="9215470" y="2500311"/>
            <a:ext cx="235745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請到母片複製</a:t>
            </a:r>
            <a:r>
              <a:t>icon</a:t>
            </a:r>
          </a:p>
        </p:txBody>
      </p:sp>
      <p:grpSp>
        <p:nvGrpSpPr>
          <p:cNvPr id="267" name="群組 43"/>
          <p:cNvGrpSpPr/>
          <p:nvPr/>
        </p:nvGrpSpPr>
        <p:grpSpPr>
          <a:xfrm>
            <a:off x="9605998" y="2114467"/>
            <a:ext cx="1977843" cy="338639"/>
            <a:chOff x="0" y="0"/>
            <a:chExt cx="1977842" cy="338638"/>
          </a:xfrm>
        </p:grpSpPr>
        <p:pic>
          <p:nvPicPr>
            <p:cNvPr id="259" name="圖片版面配置區 36" descr="圖片版面配置區 36"/>
            <p:cNvPicPr>
              <a:picLocks noChangeAspect="1"/>
            </p:cNvPicPr>
            <p:nvPr/>
          </p:nvPicPr>
          <p:blipFill>
            <a:blip r:embed="rId2">
              <a:extLst/>
            </a:blip>
            <a:srcRect l="0" t="7492" r="0" b="7492"/>
            <a:stretch>
              <a:fillRect/>
            </a:stretch>
          </p:blipFill>
          <p:spPr>
            <a:xfrm>
              <a:off x="1427043" y="0"/>
              <a:ext cx="550800" cy="306000"/>
            </a:xfrm>
            <a:prstGeom prst="rect">
              <a:avLst/>
            </a:prstGeom>
            <a:ln w="12700" cap="flat">
              <a:noFill/>
              <a:miter lim="400000"/>
            </a:ln>
            <a:effectLst/>
          </p:spPr>
        </p:pic>
        <p:pic>
          <p:nvPicPr>
            <p:cNvPr id="260" name="圖片版面配置區 35" descr="圖片版面配置區 35"/>
            <p:cNvPicPr>
              <a:picLocks noChangeAspect="1"/>
            </p:cNvPicPr>
            <p:nvPr/>
          </p:nvPicPr>
          <p:blipFill>
            <a:blip r:embed="rId3">
              <a:extLst/>
            </a:blip>
            <a:srcRect l="0" t="7595" r="0" b="7595"/>
            <a:stretch>
              <a:fillRect/>
            </a:stretch>
          </p:blipFill>
          <p:spPr>
            <a:xfrm>
              <a:off x="752481" y="0"/>
              <a:ext cx="552054" cy="306000"/>
            </a:xfrm>
            <a:prstGeom prst="rect">
              <a:avLst/>
            </a:prstGeom>
            <a:ln w="12700" cap="flat">
              <a:noFill/>
              <a:miter lim="400000"/>
            </a:ln>
            <a:effectLst/>
          </p:spPr>
        </p:pic>
        <p:grpSp>
          <p:nvGrpSpPr>
            <p:cNvPr id="266" name="群組 75"/>
            <p:cNvGrpSpPr/>
            <p:nvPr/>
          </p:nvGrpSpPr>
          <p:grpSpPr>
            <a:xfrm>
              <a:off x="0" y="30393"/>
              <a:ext cx="787305" cy="308246"/>
              <a:chOff x="0" y="0"/>
              <a:chExt cx="787303" cy="308244"/>
            </a:xfrm>
          </p:grpSpPr>
          <p:grpSp>
            <p:nvGrpSpPr>
              <p:cNvPr id="264" name="群組 60"/>
              <p:cNvGrpSpPr/>
              <p:nvPr/>
            </p:nvGrpSpPr>
            <p:grpSpPr>
              <a:xfrm>
                <a:off x="0" y="0"/>
                <a:ext cx="745427" cy="279243"/>
                <a:chOff x="0" y="0"/>
                <a:chExt cx="745426" cy="279242"/>
              </a:xfrm>
            </p:grpSpPr>
            <p:sp>
              <p:nvSpPr>
                <p:cNvPr id="261"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2"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sp>
              <p:nvSpPr>
                <p:cNvPr id="263"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b="0" sz="1800">
                      <a:solidFill>
                        <a:srgbClr val="000000"/>
                      </a:solidFill>
                      <a:latin typeface="Arial"/>
                      <a:ea typeface="Arial"/>
                      <a:cs typeface="Arial"/>
                      <a:sym typeface="Arial"/>
                    </a:defRPr>
                  </a:pPr>
                </a:p>
              </p:txBody>
            </p:sp>
          </p:grpSp>
          <p:sp>
            <p:nvSpPr>
              <p:cNvPr id="265" name="文字方塊 48"/>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75" name="群組 52"/>
          <p:cNvGrpSpPr/>
          <p:nvPr/>
        </p:nvGrpSpPr>
        <p:grpSpPr>
          <a:xfrm>
            <a:off x="10144190" y="1571618"/>
            <a:ext cx="1428734" cy="330688"/>
            <a:chOff x="0" y="0"/>
            <a:chExt cx="1428732" cy="330687"/>
          </a:xfrm>
        </p:grpSpPr>
        <p:pic>
          <p:nvPicPr>
            <p:cNvPr id="268" name="圖片版面配置區 30" descr="圖片版面配置區 30"/>
            <p:cNvPicPr>
              <a:picLocks noChangeAspect="1"/>
            </p:cNvPicPr>
            <p:nvPr/>
          </p:nvPicPr>
          <p:blipFill>
            <a:blip r:embed="rId4">
              <a:extLst/>
            </a:blip>
            <a:srcRect l="0" t="1887" r="0" b="1887"/>
            <a:stretch>
              <a:fillRect/>
            </a:stretch>
          </p:blipFill>
          <p:spPr>
            <a:xfrm>
              <a:off x="870732" y="0"/>
              <a:ext cx="558001" cy="306000"/>
            </a:xfrm>
            <a:prstGeom prst="rect">
              <a:avLst/>
            </a:prstGeom>
            <a:ln w="12700" cap="flat">
              <a:noFill/>
              <a:miter lim="400000"/>
            </a:ln>
            <a:effectLst/>
          </p:spPr>
        </p:pic>
        <p:grpSp>
          <p:nvGrpSpPr>
            <p:cNvPr id="274" name="群組 75"/>
            <p:cNvGrpSpPr/>
            <p:nvPr/>
          </p:nvGrpSpPr>
          <p:grpSpPr>
            <a:xfrm>
              <a:off x="0" y="22442"/>
              <a:ext cx="787305" cy="308246"/>
              <a:chOff x="0" y="0"/>
              <a:chExt cx="787303" cy="308244"/>
            </a:xfrm>
          </p:grpSpPr>
          <p:grpSp>
            <p:nvGrpSpPr>
              <p:cNvPr id="272" name="群組 60"/>
              <p:cNvGrpSpPr/>
              <p:nvPr/>
            </p:nvGrpSpPr>
            <p:grpSpPr>
              <a:xfrm>
                <a:off x="0" y="0"/>
                <a:ext cx="745427" cy="279243"/>
                <a:chOff x="0" y="0"/>
                <a:chExt cx="745426" cy="279242"/>
              </a:xfrm>
            </p:grpSpPr>
            <p:sp>
              <p:nvSpPr>
                <p:cNvPr id="269"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0"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1"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73" name="文字方塊 56"/>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5</a:t>
                </a:r>
                <a:r>
                  <a:t> 分鐘</a:t>
                </a:r>
              </a:p>
            </p:txBody>
          </p:sp>
        </p:grpSp>
      </p:grpSp>
      <p:grpSp>
        <p:nvGrpSpPr>
          <p:cNvPr id="283" name="群組 60"/>
          <p:cNvGrpSpPr/>
          <p:nvPr/>
        </p:nvGrpSpPr>
        <p:grpSpPr>
          <a:xfrm>
            <a:off x="10144190" y="1071552"/>
            <a:ext cx="1428734" cy="330688"/>
            <a:chOff x="0" y="0"/>
            <a:chExt cx="1428732" cy="330687"/>
          </a:xfrm>
        </p:grpSpPr>
        <p:grpSp>
          <p:nvGrpSpPr>
            <p:cNvPr id="281" name="群組 75"/>
            <p:cNvGrpSpPr/>
            <p:nvPr/>
          </p:nvGrpSpPr>
          <p:grpSpPr>
            <a:xfrm>
              <a:off x="0" y="22442"/>
              <a:ext cx="787305" cy="308245"/>
              <a:chOff x="0" y="0"/>
              <a:chExt cx="787303" cy="308244"/>
            </a:xfrm>
          </p:grpSpPr>
          <p:grpSp>
            <p:nvGrpSpPr>
              <p:cNvPr id="279" name="群組 60"/>
              <p:cNvGrpSpPr/>
              <p:nvPr/>
            </p:nvGrpSpPr>
            <p:grpSpPr>
              <a:xfrm>
                <a:off x="0" y="0"/>
                <a:ext cx="745427" cy="279243"/>
                <a:chOff x="0" y="0"/>
                <a:chExt cx="745426" cy="279242"/>
              </a:xfrm>
            </p:grpSpPr>
            <p:sp>
              <p:nvSpPr>
                <p:cNvPr id="276"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7"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78"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0" name="文字方塊 64"/>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82" name="圖片版面配置區 34" descr="圖片版面配置區 34"/>
            <p:cNvPicPr>
              <a:picLocks noChangeAspect="1"/>
            </p:cNvPicPr>
            <p:nvPr/>
          </p:nvPicPr>
          <p:blipFill>
            <a:blip r:embed="rId5">
              <a:extLst/>
            </a:blip>
            <a:srcRect l="0" t="8501" r="0" b="8500"/>
            <a:stretch>
              <a:fillRect/>
            </a:stretch>
          </p:blipFill>
          <p:spPr>
            <a:xfrm>
              <a:off x="870732" y="0"/>
              <a:ext cx="558001" cy="306000"/>
            </a:xfrm>
            <a:prstGeom prst="rect">
              <a:avLst/>
            </a:prstGeom>
            <a:ln w="12700" cap="flat">
              <a:noFill/>
              <a:miter lim="400000"/>
            </a:ln>
            <a:effectLst/>
          </p:spPr>
        </p:pic>
      </p:grpSp>
      <p:grpSp>
        <p:nvGrpSpPr>
          <p:cNvPr id="291" name="群組 68"/>
          <p:cNvGrpSpPr/>
          <p:nvPr/>
        </p:nvGrpSpPr>
        <p:grpSpPr>
          <a:xfrm>
            <a:off x="10144190" y="571485"/>
            <a:ext cx="1428734" cy="330689"/>
            <a:chOff x="0" y="0"/>
            <a:chExt cx="1428732" cy="330687"/>
          </a:xfrm>
        </p:grpSpPr>
        <p:grpSp>
          <p:nvGrpSpPr>
            <p:cNvPr id="289" name="群組 75"/>
            <p:cNvGrpSpPr/>
            <p:nvPr/>
          </p:nvGrpSpPr>
          <p:grpSpPr>
            <a:xfrm>
              <a:off x="0" y="22442"/>
              <a:ext cx="787305" cy="308246"/>
              <a:chOff x="0" y="0"/>
              <a:chExt cx="787303" cy="308244"/>
            </a:xfrm>
          </p:grpSpPr>
          <p:grpSp>
            <p:nvGrpSpPr>
              <p:cNvPr id="287" name="群組 60"/>
              <p:cNvGrpSpPr/>
              <p:nvPr/>
            </p:nvGrpSpPr>
            <p:grpSpPr>
              <a:xfrm>
                <a:off x="0" y="0"/>
                <a:ext cx="745427" cy="279243"/>
                <a:chOff x="0" y="0"/>
                <a:chExt cx="745426" cy="279242"/>
              </a:xfrm>
            </p:grpSpPr>
            <p:sp>
              <p:nvSpPr>
                <p:cNvPr id="284" name="Freeform 5"/>
                <p:cNvSpPr/>
                <p:nvPr/>
              </p:nvSpPr>
              <p:spPr>
                <a:xfrm>
                  <a:off x="99312" y="2336"/>
                  <a:ext cx="646115" cy="274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6493"/>
                      </a:moveTo>
                      <a:cubicBezTo>
                        <a:pt x="21600" y="19298"/>
                        <a:pt x="20621" y="21600"/>
                        <a:pt x="19428" y="21600"/>
                      </a:cubicBezTo>
                      <a:cubicBezTo>
                        <a:pt x="2172" y="21600"/>
                        <a:pt x="2172" y="21600"/>
                        <a:pt x="2172" y="21600"/>
                      </a:cubicBezTo>
                      <a:cubicBezTo>
                        <a:pt x="979" y="21600"/>
                        <a:pt x="0" y="19298"/>
                        <a:pt x="0" y="16493"/>
                      </a:cubicBezTo>
                      <a:cubicBezTo>
                        <a:pt x="0" y="5107"/>
                        <a:pt x="0" y="5107"/>
                        <a:pt x="0" y="5107"/>
                      </a:cubicBezTo>
                      <a:cubicBezTo>
                        <a:pt x="0" y="2302"/>
                        <a:pt x="979" y="0"/>
                        <a:pt x="2172" y="0"/>
                      </a:cubicBezTo>
                      <a:cubicBezTo>
                        <a:pt x="19428" y="0"/>
                        <a:pt x="19428" y="0"/>
                        <a:pt x="19428" y="0"/>
                      </a:cubicBezTo>
                      <a:cubicBezTo>
                        <a:pt x="20621" y="0"/>
                        <a:pt x="21600" y="2302"/>
                        <a:pt x="21600" y="5107"/>
                      </a:cubicBezTo>
                      <a:lnTo>
                        <a:pt x="21600" y="16493"/>
                      </a:lnTo>
                      <a:close/>
                    </a:path>
                  </a:pathLst>
                </a:custGeom>
                <a:gradFill flip="none" rotWithShape="1">
                  <a:gsLst>
                    <a:gs pos="0">
                      <a:srgbClr val="A1396F"/>
                    </a:gs>
                    <a:gs pos="50000">
                      <a:srgbClr val="A1396F"/>
                    </a:gs>
                    <a:gs pos="100000">
                      <a:srgbClr val="BD4584"/>
                    </a:gs>
                  </a:gsLst>
                  <a:lin ang="0" scaled="0"/>
                </a:gra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5" name="Oval 14"/>
                <p:cNvSpPr/>
                <p:nvPr/>
              </p:nvSpPr>
              <p:spPr>
                <a:xfrm>
                  <a:off x="12852" y="12851"/>
                  <a:ext cx="253539" cy="253539"/>
                </a:xfrm>
                <a:prstGeom prst="ellipse">
                  <a:avLst/>
                </a:prstGeom>
                <a:solidFill>
                  <a:srgbClr val="FFFFF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sp>
              <p:nvSpPr>
                <p:cNvPr id="286" name="Freeform 15"/>
                <p:cNvSpPr/>
                <p:nvPr/>
              </p:nvSpPr>
              <p:spPr>
                <a:xfrm>
                  <a:off x="0" y="-1"/>
                  <a:ext cx="278075" cy="2792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4841" y="21600"/>
                        <a:pt x="0" y="16759"/>
                        <a:pt x="0" y="10800"/>
                      </a:cubicBezTo>
                      <a:cubicBezTo>
                        <a:pt x="0" y="4841"/>
                        <a:pt x="4841" y="0"/>
                        <a:pt x="10800" y="0"/>
                      </a:cubicBezTo>
                      <a:cubicBezTo>
                        <a:pt x="16759" y="0"/>
                        <a:pt x="21600" y="4841"/>
                        <a:pt x="21600" y="10800"/>
                      </a:cubicBezTo>
                      <a:cubicBezTo>
                        <a:pt x="21600" y="16759"/>
                        <a:pt x="16759" y="21600"/>
                        <a:pt x="10800" y="21600"/>
                      </a:cubicBezTo>
                      <a:close/>
                      <a:moveTo>
                        <a:pt x="10800" y="3145"/>
                      </a:moveTo>
                      <a:cubicBezTo>
                        <a:pt x="6579" y="3145"/>
                        <a:pt x="3145" y="6579"/>
                        <a:pt x="3145" y="10800"/>
                      </a:cubicBezTo>
                      <a:cubicBezTo>
                        <a:pt x="3145" y="15021"/>
                        <a:pt x="6579" y="18455"/>
                        <a:pt x="10800" y="18455"/>
                      </a:cubicBezTo>
                      <a:cubicBezTo>
                        <a:pt x="15021" y="18455"/>
                        <a:pt x="18455" y="15021"/>
                        <a:pt x="18455" y="10800"/>
                      </a:cubicBezTo>
                      <a:cubicBezTo>
                        <a:pt x="18455" y="6579"/>
                        <a:pt x="15021" y="3145"/>
                        <a:pt x="10800" y="3145"/>
                      </a:cubicBezTo>
                      <a:close/>
                      <a:moveTo>
                        <a:pt x="12579" y="12166"/>
                      </a:moveTo>
                      <a:cubicBezTo>
                        <a:pt x="12579" y="12414"/>
                        <a:pt x="12372" y="12621"/>
                        <a:pt x="12124" y="12621"/>
                      </a:cubicBezTo>
                      <a:cubicBezTo>
                        <a:pt x="7655" y="12621"/>
                        <a:pt x="7655" y="12621"/>
                        <a:pt x="7655" y="12621"/>
                      </a:cubicBezTo>
                      <a:cubicBezTo>
                        <a:pt x="7366" y="12621"/>
                        <a:pt x="7200" y="12414"/>
                        <a:pt x="7200" y="12166"/>
                      </a:cubicBezTo>
                      <a:cubicBezTo>
                        <a:pt x="7200" y="11255"/>
                        <a:pt x="7200" y="11255"/>
                        <a:pt x="7200" y="11255"/>
                      </a:cubicBezTo>
                      <a:cubicBezTo>
                        <a:pt x="7200" y="11007"/>
                        <a:pt x="7366" y="10800"/>
                        <a:pt x="7655" y="10800"/>
                      </a:cubicBezTo>
                      <a:cubicBezTo>
                        <a:pt x="10800" y="10800"/>
                        <a:pt x="10800" y="10800"/>
                        <a:pt x="10800" y="10800"/>
                      </a:cubicBezTo>
                      <a:cubicBezTo>
                        <a:pt x="10800" y="5834"/>
                        <a:pt x="10800" y="5834"/>
                        <a:pt x="10800" y="5834"/>
                      </a:cubicBezTo>
                      <a:cubicBezTo>
                        <a:pt x="10800" y="5586"/>
                        <a:pt x="10966" y="5421"/>
                        <a:pt x="11255" y="5421"/>
                      </a:cubicBezTo>
                      <a:cubicBezTo>
                        <a:pt x="12124" y="5421"/>
                        <a:pt x="12124" y="5421"/>
                        <a:pt x="12124" y="5421"/>
                      </a:cubicBezTo>
                      <a:cubicBezTo>
                        <a:pt x="12372" y="5421"/>
                        <a:pt x="12579" y="5586"/>
                        <a:pt x="12579" y="5834"/>
                      </a:cubicBezTo>
                      <a:lnTo>
                        <a:pt x="12579" y="12166"/>
                      </a:lnTo>
                      <a:close/>
                    </a:path>
                  </a:pathLst>
                </a:custGeom>
                <a:solidFill>
                  <a:srgbClr val="A1396F"/>
                </a:solidFill>
                <a:ln w="12700" cap="flat">
                  <a:noFill/>
                  <a:miter lim="400000"/>
                </a:ln>
                <a:effectLst/>
              </p:spPr>
              <p:txBody>
                <a:bodyPr wrap="square" lIns="45719" tIns="45719" rIns="45719" bIns="45719" numCol="1" anchor="t">
                  <a:noAutofit/>
                </a:bodyPr>
                <a:lstStyle/>
                <a:p>
                  <a:pPr>
                    <a:lnSpc>
                      <a:spcPct val="100000"/>
                    </a:lnSpc>
                    <a:spcBef>
                      <a:spcPts val="0"/>
                    </a:spcBef>
                    <a:defRPr sz="1800">
                      <a:solidFill>
                        <a:srgbClr val="000000"/>
                      </a:solidFill>
                      <a:latin typeface="Arial"/>
                      <a:ea typeface="Arial"/>
                      <a:cs typeface="Arial"/>
                      <a:sym typeface="Arial"/>
                    </a:defRPr>
                  </a:pPr>
                </a:p>
              </p:txBody>
            </p:sp>
          </p:grpSp>
          <p:sp>
            <p:nvSpPr>
              <p:cNvPr id="288" name="文字方塊 72"/>
              <p:cNvSpPr txBox="1"/>
              <p:nvPr/>
            </p:nvSpPr>
            <p:spPr>
              <a:xfrm>
                <a:off x="206263" y="13604"/>
                <a:ext cx="581042"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100">
                    <a:solidFill>
                      <a:srgbClr val="FFFFFF"/>
                    </a:solidFill>
                  </a:defRPr>
                </a:pPr>
                <a:r>
                  <a:t>2</a:t>
                </a:r>
                <a:r>
                  <a:t> 分鐘</a:t>
                </a:r>
              </a:p>
            </p:txBody>
          </p:sp>
        </p:grpSp>
        <p:pic>
          <p:nvPicPr>
            <p:cNvPr id="290" name="圖片版面配置區 36" descr="圖片版面配置區 36"/>
            <p:cNvPicPr>
              <a:picLocks noChangeAspect="1"/>
            </p:cNvPicPr>
            <p:nvPr/>
          </p:nvPicPr>
          <p:blipFill>
            <a:blip r:embed="rId6">
              <a:extLst/>
            </a:blip>
            <a:srcRect l="0" t="9019" r="0" b="9020"/>
            <a:stretch>
              <a:fillRect/>
            </a:stretch>
          </p:blipFill>
          <p:spPr>
            <a:xfrm>
              <a:off x="870732" y="0"/>
              <a:ext cx="558001" cy="306000"/>
            </a:xfrm>
            <a:prstGeom prst="rect">
              <a:avLst/>
            </a:prstGeom>
            <a:ln w="12700" cap="flat">
              <a:noFill/>
              <a:miter lim="400000"/>
            </a:ln>
            <a:effectLst/>
          </p:spPr>
        </p:pic>
      </p:grpSp>
      <p:pic>
        <p:nvPicPr>
          <p:cNvPr id="292" name="圖片版面配置區 38" descr="圖片版面配置區 38"/>
          <p:cNvPicPr>
            <a:picLocks noChangeAspect="1"/>
          </p:cNvPicPr>
          <p:nvPr/>
        </p:nvPicPr>
        <p:blipFill>
          <a:blip r:embed="rId7">
            <a:extLst/>
          </a:blip>
          <a:srcRect l="0" t="8986" r="0" b="8985"/>
          <a:stretch>
            <a:fillRect/>
          </a:stretch>
        </p:blipFill>
        <p:spPr>
          <a:xfrm>
            <a:off x="11001447" y="142857"/>
            <a:ext cx="558001" cy="306001"/>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對">
    <p:spTree>
      <p:nvGrpSpPr>
        <p:cNvPr id="1" name=""/>
        <p:cNvGrpSpPr/>
        <p:nvPr/>
      </p:nvGrpSpPr>
      <p:grpSpPr>
        <a:xfrm>
          <a:off x="0" y="0"/>
          <a:ext cx="0" cy="0"/>
          <a:chOff x="0" y="0"/>
          <a:chExt cx="0" cy="0"/>
        </a:xfrm>
      </p:grpSpPr>
      <p:sp>
        <p:nvSpPr>
          <p:cNvPr id="299" name="大標題文字"/>
          <p:cNvSpPr txBox="1"/>
          <p:nvPr>
            <p:ph type="title"/>
          </p:nvPr>
        </p:nvSpPr>
        <p:spPr>
          <a:xfrm>
            <a:off x="457200" y="284400"/>
            <a:ext cx="8229600" cy="709200"/>
          </a:xfrm>
          <a:prstGeom prst="rect">
            <a:avLst/>
          </a:prstGeom>
        </p:spPr>
        <p:txBody>
          <a:bodyPr/>
          <a:lstStyle/>
          <a:p>
            <a:pPr/>
            <a:r>
              <a:t>大標題文字</a:t>
            </a:r>
          </a:p>
        </p:txBody>
      </p:sp>
      <p:sp>
        <p:nvSpPr>
          <p:cNvPr id="300" name="內文層級一…"/>
          <p:cNvSpPr txBox="1"/>
          <p:nvPr>
            <p:ph type="body" sz="quarter" idx="1"/>
          </p:nvPr>
        </p:nvSpPr>
        <p:spPr>
          <a:xfrm>
            <a:off x="457200" y="1119599"/>
            <a:ext cx="4040188" cy="471481"/>
          </a:xfrm>
          <a:prstGeom prst="rect">
            <a:avLst/>
          </a:prstGeom>
        </p:spPr>
        <p:txBody>
          <a:bodyPr anchor="ctr"/>
          <a:lstStyle>
            <a:lvl1pPr marL="0" indent="0" algn="ctr">
              <a:lnSpc>
                <a:spcPct val="120000"/>
              </a:lnSpc>
              <a:spcBef>
                <a:spcPts val="0"/>
              </a:spcBef>
              <a:buClrTx/>
              <a:buSzTx/>
              <a:buNone/>
              <a:defRPr b="1" sz="2200">
                <a:solidFill>
                  <a:schemeClr val="accent5"/>
                </a:solidFill>
              </a:defRPr>
            </a:lvl1pPr>
            <a:lvl2pPr marL="0" indent="457200" algn="ctr">
              <a:lnSpc>
                <a:spcPct val="120000"/>
              </a:lnSpc>
              <a:spcBef>
                <a:spcPts val="0"/>
              </a:spcBef>
              <a:buClrTx/>
              <a:buSzTx/>
              <a:buNone/>
              <a:defRPr b="1" sz="2200">
                <a:solidFill>
                  <a:schemeClr val="accent5"/>
                </a:solidFill>
              </a:defRPr>
            </a:lvl2pPr>
            <a:lvl3pPr marL="0" indent="914400" algn="ctr">
              <a:lnSpc>
                <a:spcPct val="120000"/>
              </a:lnSpc>
              <a:spcBef>
                <a:spcPts val="0"/>
              </a:spcBef>
              <a:buClrTx/>
              <a:buSzTx/>
              <a:buNone/>
              <a:defRPr b="1" sz="2200">
                <a:solidFill>
                  <a:schemeClr val="accent5"/>
                </a:solidFill>
              </a:defRPr>
            </a:lvl3pPr>
            <a:lvl4pPr marL="0" indent="1371600" algn="ctr">
              <a:lnSpc>
                <a:spcPct val="120000"/>
              </a:lnSpc>
              <a:spcBef>
                <a:spcPts val="0"/>
              </a:spcBef>
              <a:buClrTx/>
              <a:buSzTx/>
              <a:buNone/>
              <a:defRPr b="1" sz="2200">
                <a:solidFill>
                  <a:schemeClr val="accent5"/>
                </a:solidFill>
              </a:defRPr>
            </a:lvl4pPr>
            <a:lvl5pPr marL="0" indent="1828800" algn="ctr">
              <a:lnSpc>
                <a:spcPct val="120000"/>
              </a:lnSpc>
              <a:spcBef>
                <a:spcPts val="0"/>
              </a:spcBef>
              <a:buClrTx/>
              <a:buSzTx/>
              <a:buNone/>
              <a:defRPr b="1" sz="2200">
                <a:solidFill>
                  <a:schemeClr val="accent5"/>
                </a:solidFill>
              </a:defRPr>
            </a:lvl5pPr>
          </a:lstStyle>
          <a:p>
            <a:pPr/>
            <a:r>
              <a:t>內文層級一</a:t>
            </a:r>
          </a:p>
          <a:p>
            <a:pPr lvl="1"/>
            <a:r>
              <a:t>內文層級二</a:t>
            </a:r>
          </a:p>
          <a:p>
            <a:pPr lvl="2"/>
            <a:r>
              <a:t>內文層級三</a:t>
            </a:r>
          </a:p>
          <a:p>
            <a:pPr lvl="3"/>
            <a:r>
              <a:t>內文層級四</a:t>
            </a:r>
          </a:p>
          <a:p>
            <a:pPr lvl="4"/>
            <a:r>
              <a:t>內文層級五</a:t>
            </a:r>
          </a:p>
        </p:txBody>
      </p:sp>
      <p:sp>
        <p:nvSpPr>
          <p:cNvPr id="301" name="文字版面配置區 4"/>
          <p:cNvSpPr/>
          <p:nvPr>
            <p:ph type="body" sz="quarter" idx="13"/>
          </p:nvPr>
        </p:nvSpPr>
        <p:spPr>
          <a:xfrm>
            <a:off x="4645026" y="1119599"/>
            <a:ext cx="4041776" cy="471481"/>
          </a:xfrm>
          <a:prstGeom prst="rect">
            <a:avLst/>
          </a:prstGeom>
        </p:spPr>
        <p:txBody>
          <a:bodyPr anchor="ctr"/>
          <a:lstStyle/>
          <a:p>
            <a:pPr marL="0" indent="0" algn="ctr">
              <a:lnSpc>
                <a:spcPct val="120000"/>
              </a:lnSpc>
              <a:spcBef>
                <a:spcPts val="0"/>
              </a:spcBef>
              <a:buClrTx/>
              <a:buSzTx/>
              <a:buNone/>
              <a:defRPr b="1" sz="2200">
                <a:solidFill>
                  <a:schemeClr val="accent5"/>
                </a:solidFill>
              </a:defRPr>
            </a:pPr>
          </a:p>
        </p:txBody>
      </p:sp>
      <p:sp>
        <p:nvSpPr>
          <p:cNvPr id="302" name="幻燈片編號"/>
          <p:cNvSpPr txBox="1"/>
          <p:nvPr>
            <p:ph type="sldNum" sz="quarter" idx="2"/>
          </p:nvPr>
        </p:nvSpPr>
        <p:spPr>
          <a:prstGeom prst="rect">
            <a:avLst/>
          </a:prstGeom>
        </p:spPr>
        <p:txBody>
          <a:bodyPr/>
          <a:lstStyle/>
          <a:p>
            <a:pPr/>
            <a:fld id="{86CB4B4D-7CA3-9044-876B-883B54F8677D}" type="slidenum"/>
          </a:p>
        </p:txBody>
      </p:sp>
      <p:grpSp>
        <p:nvGrpSpPr>
          <p:cNvPr id="306" name="群組 10"/>
          <p:cNvGrpSpPr/>
          <p:nvPr/>
        </p:nvGrpSpPr>
        <p:grpSpPr>
          <a:xfrm>
            <a:off x="908580" y="1605599"/>
            <a:ext cx="3135840" cy="91161"/>
            <a:chOff x="0" y="0"/>
            <a:chExt cx="3135839" cy="91160"/>
          </a:xfrm>
        </p:grpSpPr>
        <p:sp>
          <p:nvSpPr>
            <p:cNvPr id="303" name="＞形箭號 1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4" name="矩形 12"/>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5" name="矩形 13"/>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grpSp>
        <p:nvGrpSpPr>
          <p:cNvPr id="310" name="群組 20"/>
          <p:cNvGrpSpPr/>
          <p:nvPr/>
        </p:nvGrpSpPr>
        <p:grpSpPr>
          <a:xfrm>
            <a:off x="5097993" y="1605599"/>
            <a:ext cx="3135840" cy="91161"/>
            <a:chOff x="0" y="0"/>
            <a:chExt cx="3135839" cy="91160"/>
          </a:xfrm>
        </p:grpSpPr>
        <p:sp>
          <p:nvSpPr>
            <p:cNvPr id="307" name="＞形箭號 21"/>
            <p:cNvSpPr/>
            <p:nvPr/>
          </p:nvSpPr>
          <p:spPr>
            <a:xfrm rot="5400000">
              <a:off x="1522211" y="-102587"/>
              <a:ext cx="91161" cy="296334"/>
            </a:xfrm>
            <a:prstGeom prst="chevron">
              <a:avLst>
                <a:gd name="adj" fmla="val 76445"/>
              </a:avLst>
            </a:prstGeom>
            <a:solidFill>
              <a:schemeClr val="accent5"/>
            </a:soli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latin typeface="Arial"/>
                  <a:ea typeface="Arial"/>
                  <a:cs typeface="Arial"/>
                  <a:sym typeface="Arial"/>
                </a:defRPr>
              </a:pPr>
            </a:p>
          </p:txBody>
        </p:sp>
        <p:sp>
          <p:nvSpPr>
            <p:cNvPr id="308" name="矩形 26"/>
            <p:cNvSpPr/>
            <p:nvPr/>
          </p:nvSpPr>
          <p:spPr>
            <a:xfrm>
              <a:off x="1714797" y="4204"/>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sp>
          <p:nvSpPr>
            <p:cNvPr id="309" name="矩形 27"/>
            <p:cNvSpPr/>
            <p:nvPr/>
          </p:nvSpPr>
          <p:spPr>
            <a:xfrm rot="10800000">
              <a:off x="0" y="4202"/>
              <a:ext cx="1421043" cy="18000"/>
            </a:xfrm>
            <a:prstGeom prst="rect">
              <a:avLst/>
            </a:prstGeom>
            <a:gradFill flip="none" rotWithShape="1">
              <a:gsLst>
                <a:gs pos="0">
                  <a:schemeClr val="accent5"/>
                </a:gs>
                <a:gs pos="50000">
                  <a:schemeClr val="accent5"/>
                </a:gs>
                <a:gs pos="100000">
                  <a:schemeClr val="accent5">
                    <a:alpha val="0"/>
                  </a:schemeClr>
                </a:gs>
              </a:gsLst>
              <a:lin ang="0" scaled="0"/>
            </a:gradFill>
            <a:ln w="12700" cap="flat">
              <a:noFill/>
              <a:miter lim="400000"/>
            </a:ln>
            <a:effectLst/>
          </p:spPr>
          <p:txBody>
            <a:bodyPr wrap="square" lIns="45719" tIns="45719" rIns="45719" bIns="45719" numCol="1" anchor="ctr">
              <a:noAutofit/>
            </a:bodyPr>
            <a:lstStyle/>
            <a:p>
              <a:pPr algn="ctr">
                <a:lnSpc>
                  <a:spcPct val="100000"/>
                </a:lnSpc>
                <a:spcBef>
                  <a:spcPts val="0"/>
                </a:spcBef>
                <a:defRPr b="0" sz="1800">
                  <a:solidFill>
                    <a:srgbClr val="FFFFFF"/>
                  </a:solidFill>
                  <a:latin typeface="Arial"/>
                  <a:ea typeface="Arial"/>
                  <a:cs typeface="Arial"/>
                  <a:sym typeface="Arial"/>
                </a:defRPr>
              </a:pPr>
            </a:p>
          </p:txBody>
        </p:sp>
      </p:grpSp>
      <p:sp>
        <p:nvSpPr>
          <p:cNvPr id="311" name="圖片版面配置區 10"/>
          <p:cNvSpPr/>
          <p:nvPr>
            <p:ph type="pic" sz="quarter" idx="14"/>
          </p:nvPr>
        </p:nvSpPr>
        <p:spPr>
          <a:xfrm>
            <a:off x="8586005" y="0"/>
            <a:ext cx="558001" cy="306000"/>
          </a:xfrm>
          <a:prstGeom prst="rect">
            <a:avLst/>
          </a:prstGeom>
        </p:spPr>
        <p:txBody>
          <a:bodyPr lIns="91439" rIns="91439">
            <a:noAutofit/>
          </a:bodyPr>
          <a:lstStyle/>
          <a:p>
            <a:pPr/>
          </a:p>
        </p:txBody>
      </p:sp>
      <p:sp>
        <p:nvSpPr>
          <p:cNvPr id="312" name="圖片版面配置區 13"/>
          <p:cNvSpPr/>
          <p:nvPr>
            <p:ph type="pic" sz="quarter" idx="15"/>
          </p:nvPr>
        </p:nvSpPr>
        <p:spPr>
          <a:xfrm>
            <a:off x="7930222" y="0"/>
            <a:ext cx="558001" cy="306000"/>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內文層級一…"/>
          <p:cNvSpPr txBox="1"/>
          <p:nvPr>
            <p:ph type="body" idx="1"/>
          </p:nvPr>
        </p:nvSpPr>
        <p:spPr>
          <a:xfrm>
            <a:off x="457200" y="1071552"/>
            <a:ext cx="8229600" cy="373787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3" name="幻燈片編號"/>
          <p:cNvSpPr txBox="1"/>
          <p:nvPr>
            <p:ph type="sldNum" sz="quarter" idx="2"/>
          </p:nvPr>
        </p:nvSpPr>
        <p:spPr>
          <a:xfrm>
            <a:off x="8747907" y="4841390"/>
            <a:ext cx="245404" cy="226986"/>
          </a:xfrm>
          <a:prstGeom prst="rect">
            <a:avLst/>
          </a:prstGeom>
          <a:ln w="12700">
            <a:miter lim="400000"/>
          </a:ln>
        </p:spPr>
        <p:txBody>
          <a:bodyPr wrap="none" lIns="45719" rIns="45719" anchor="ctr">
            <a:normAutofit fontScale="100000" lnSpcReduction="0"/>
          </a:bodyPr>
          <a:lstStyle>
            <a:lvl1pPr algn="ctr">
              <a:lnSpc>
                <a:spcPct val="100000"/>
              </a:lnSpc>
              <a:spcBef>
                <a:spcPts val="0"/>
              </a:spcBef>
              <a:defRPr b="0" sz="1000">
                <a:solidFill>
                  <a:srgbClr val="FFFFFF"/>
                </a:solidFill>
                <a:latin typeface="Arial"/>
                <a:ea typeface="Arial"/>
                <a:cs typeface="Arial"/>
                <a:sym typeface="Arial"/>
              </a:defRPr>
            </a:lvl1pPr>
          </a:lstStyle>
          <a:p>
            <a:pPr/>
            <a:fld id="{86CB4B4D-7CA3-9044-876B-883B54F8677D}" type="slidenum"/>
          </a:p>
        </p:txBody>
      </p:sp>
      <p:sp>
        <p:nvSpPr>
          <p:cNvPr id="4" name="大標題文字"/>
          <p:cNvSpPr txBox="1"/>
          <p:nvPr>
            <p:ph type="title"/>
          </p:nvPr>
        </p:nvSpPr>
        <p:spPr>
          <a:xfrm>
            <a:off x="457200" y="285733"/>
            <a:ext cx="8229600" cy="707887"/>
          </a:xfrm>
          <a:prstGeom prst="rect">
            <a:avLst/>
          </a:prstGeom>
          <a:ln w="12700">
            <a:miter lim="400000"/>
          </a:ln>
          <a:extLst>
            <a:ext uri="{C572A759-6A51-4108-AA02-DFA0A04FC94B}">
              <ma14:wrappingTextBoxFlag xmlns:ma14="http://schemas.microsoft.com/office/mac/drawingml/2011/main" val="1"/>
            </a:ext>
          </a:extLst>
        </p:spPr>
        <p:txBody>
          <a:bodyPr lIns="36000" tIns="36000" rIns="36000" bIns="36000">
            <a:normAutofit fontScale="100000" lnSpcReduction="0"/>
          </a:bodyPr>
          <a:lstStyle/>
          <a:p>
            <a:pPr/>
            <a:r>
              <a:t>大標題文字</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b="1" baseline="0" cap="none" i="0" spc="0" strike="noStrike" sz="3200" u="none">
          <a:ln>
            <a:noFill/>
          </a:ln>
          <a:solidFill>
            <a:srgbClr val="292929"/>
          </a:solidFill>
          <a:uFillTx/>
          <a:latin typeface="Arial"/>
          <a:ea typeface="Arial"/>
          <a:cs typeface="Arial"/>
          <a:sym typeface="Arial"/>
        </a:defRPr>
      </a:lvl9pPr>
    </p:titleStyle>
    <p:bodyStyle>
      <a:lvl1pPr marL="361950" marR="0" indent="-36195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1pPr>
      <a:lvl2pPr marL="729191" marR="0" indent="-338666"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2pPr>
      <a:lvl3pPr marL="998537" marR="0" indent="-277812" algn="l" defTabSz="914400" latinLnBrk="0">
        <a:lnSpc>
          <a:spcPct val="150000"/>
        </a:lnSpc>
        <a:spcBef>
          <a:spcPts val="500"/>
        </a:spcBef>
        <a:spcAft>
          <a:spcPts val="0"/>
        </a:spcAft>
        <a:buClr>
          <a:schemeClr val="accent5"/>
        </a:buClr>
        <a:buSzPct val="90000"/>
        <a:buFontTx/>
        <a:buChar char="●"/>
        <a:tabLst/>
        <a:defRPr b="0" baseline="0" cap="none" i="0" spc="0" strike="noStrike" sz="2000" u="none">
          <a:ln>
            <a:noFill/>
          </a:ln>
          <a:solidFill>
            <a:srgbClr val="292929"/>
          </a:solidFill>
          <a:uFillTx/>
          <a:latin typeface="Arial"/>
          <a:ea typeface="Arial"/>
          <a:cs typeface="Arial"/>
          <a:sym typeface="Arial"/>
        </a:defRPr>
      </a:lvl3pPr>
      <a:lvl4pPr marL="1313089" marR="0" indent="-312964" algn="l" defTabSz="914400" latinLnBrk="0">
        <a:lnSpc>
          <a:spcPct val="150000"/>
        </a:lnSpc>
        <a:spcBef>
          <a:spcPts val="500"/>
        </a:spcBef>
        <a:spcAft>
          <a:spcPts val="0"/>
        </a:spcAft>
        <a:buClr>
          <a:schemeClr val="accent5"/>
        </a:buClr>
        <a:buSzPct val="80000"/>
        <a:buFontTx/>
        <a:buChar char=""/>
        <a:tabLst/>
        <a:defRPr b="0" baseline="0" cap="none" i="0" spc="0" strike="noStrike" sz="2000" u="none">
          <a:ln>
            <a:noFill/>
          </a:ln>
          <a:solidFill>
            <a:srgbClr val="292929"/>
          </a:solidFill>
          <a:uFillTx/>
          <a:latin typeface="Arial"/>
          <a:ea typeface="Arial"/>
          <a:cs typeface="Arial"/>
          <a:sym typeface="Arial"/>
        </a:defRPr>
      </a:lvl4pPr>
      <a:lvl5pPr marL="1564821" marR="0" indent="-326571"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5pPr>
      <a:lvl6pPr marL="25146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6pPr>
      <a:lvl7pPr marL="29718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7pPr>
      <a:lvl8pPr marL="34290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8pPr>
      <a:lvl9pPr marL="3886200" marR="0" indent="-228600" algn="l" defTabSz="914400" latinLnBrk="0">
        <a:lnSpc>
          <a:spcPct val="150000"/>
        </a:lnSpc>
        <a:spcBef>
          <a:spcPts val="500"/>
        </a:spcBef>
        <a:spcAft>
          <a:spcPts val="0"/>
        </a:spcAft>
        <a:buClr>
          <a:schemeClr val="accent5"/>
        </a:buClr>
        <a:buSzPct val="100000"/>
        <a:buFontTx/>
        <a:buChar char="•"/>
        <a:tabLst/>
        <a:defRPr b="0" baseline="0" cap="none" i="0" spc="0" strike="noStrike" sz="2000" u="none">
          <a:ln>
            <a:noFill/>
          </a:ln>
          <a:solidFill>
            <a:srgbClr val="292929"/>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firebase.google.com/docs/analytics/ios/start" TargetMode="External"/><Relationship Id="rId5"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1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標題 3"/>
          <p:cNvSpPr txBox="1"/>
          <p:nvPr>
            <p:ph type="title"/>
          </p:nvPr>
        </p:nvSpPr>
        <p:spPr>
          <a:xfrm>
            <a:off x="733425" y="2381248"/>
            <a:ext cx="7677150" cy="1619252"/>
          </a:xfrm>
          <a:prstGeom prst="rect">
            <a:avLst/>
          </a:prstGeom>
        </p:spPr>
        <p:txBody>
          <a:bodyPr/>
          <a:lstStyle>
            <a:lvl1pPr>
              <a:defRPr>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第3堂_使用者行為分析(下)</a:t>
            </a:r>
          </a:p>
        </p:txBody>
      </p:sp>
      <p:sp>
        <p:nvSpPr>
          <p:cNvPr id="668" name="副標題 2"/>
          <p:cNvSpPr txBox="1"/>
          <p:nvPr>
            <p:ph type="body" sz="quarter" idx="1"/>
          </p:nvPr>
        </p:nvSpPr>
        <p:spPr>
          <a:xfrm>
            <a:off x="1371600" y="1847850"/>
            <a:ext cx="6400800" cy="495299"/>
          </a:xfrm>
          <a:prstGeom prst="rect">
            <a:avLst/>
          </a:prstGeom>
        </p:spPr>
        <p:txBody>
          <a:bodyPr/>
          <a:lstStyle>
            <a:lvl1pPr defTabSz="877823">
              <a:lnSpc>
                <a:spcPct val="108000"/>
              </a:lnSpc>
              <a:defRPr sz="2304"/>
            </a:lvl1pPr>
          </a:lstStyle>
          <a:p>
            <a:pPr/>
            <a:r>
              <a:t>iOS行動程式基礎開發上架</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4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4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44" name="增加AdSupport framework至專案"/>
          <p:cNvSpPr txBox="1"/>
          <p:nvPr/>
        </p:nvSpPr>
        <p:spPr>
          <a:xfrm>
            <a:off x="1131757" y="1229953"/>
            <a:ext cx="2909613"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增加AdSupport framework至專案 </a:t>
            </a:r>
          </a:p>
        </p:txBody>
      </p:sp>
      <p:sp>
        <p:nvSpPr>
          <p:cNvPr id="745" name="一些Analytics 功能，例如使⽤用者群組和活動屬性和一些使⽤用者屬性，例如年齡和興趣。需要增加 AdSupport 框架才可以使⽤用這些功能。沒有這個框架，Analytics不能收集這些資訊。 加入AdSupport框架: 1.在xcode專案內,選擇專案target.…"/>
          <p:cNvSpPr txBox="1"/>
          <p:nvPr/>
        </p:nvSpPr>
        <p:spPr>
          <a:xfrm>
            <a:off x="1143264" y="1605939"/>
            <a:ext cx="7659738" cy="299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一些Analytics 功能，例如使⽤用者群組和活動屬性和一些使⽤用者屬性，例如年齡和興趣。需要增加 AdSupport 框架才可以使⽤用這些功能。沒有這個框架，Analytics不能收集這些資訊。 加入AdSupport框架:</a:t>
            </a:r>
            <a:br/>
            <a:r>
              <a:t>1.在xcode專案內,選擇專案target. </a:t>
            </a:r>
          </a:p>
          <a:p>
            <a:pPr/>
            <a:r>
              <a:t>2.選擇General標籤。</a:t>
            </a:r>
            <a:br/>
            <a:r>
              <a:t>3展開這Linked Framework and Libraries區域。</a:t>
            </a:r>
          </a:p>
          <a:p>
            <a:pPr/>
            <a:r>
              <a:t> 4.按下+到增加一個Framework.</a:t>
            </a:r>
          </a:p>
          <a:p>
            <a:pPr/>
            <a:r>
              <a:t> 5.選擇AdSupport.framework. 在上架app前，請確認app有使⽤IDFA usage guidelines編譯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加入Analytics 到您的app </a:t>
            </a:r>
          </a:p>
        </p:txBody>
      </p:sp>
      <p:sp>
        <p:nvSpPr>
          <p:cNvPr id="750" name="投影片編號版面配置區 2"/>
          <p:cNvSpPr txBox="1"/>
          <p:nvPr>
            <p:ph type="sldNum" sz="quarter" idx="2"/>
          </p:nvPr>
        </p:nvSpPr>
        <p:spPr>
          <a:xfrm>
            <a:off x="8752620" y="4841390"/>
            <a:ext cx="235978"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1"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52"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53" name="加入這Firebase附屬的功能到PodFile:"/>
          <p:cNvSpPr txBox="1"/>
          <p:nvPr/>
        </p:nvSpPr>
        <p:spPr>
          <a:xfrm>
            <a:off x="1131757" y="1229953"/>
            <a:ext cx="3186384"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加入這Firebase附屬的功能到PodFile: </a:t>
            </a:r>
          </a:p>
        </p:txBody>
      </p:sp>
      <p:pic>
        <p:nvPicPr>
          <p:cNvPr id="754" name="螢幕快照 2019-03-25 下午2.35.39.png" descr="螢幕快照 2019-03-25 下午2.35.39.png"/>
          <p:cNvPicPr>
            <a:picLocks noChangeAspect="1"/>
          </p:cNvPicPr>
          <p:nvPr/>
        </p:nvPicPr>
        <p:blipFill>
          <a:blip r:embed="rId4">
            <a:extLst/>
          </a:blip>
          <a:stretch>
            <a:fillRect/>
          </a:stretch>
        </p:blipFill>
        <p:spPr>
          <a:xfrm>
            <a:off x="1184753" y="1596112"/>
            <a:ext cx="6774494" cy="586450"/>
          </a:xfrm>
          <a:prstGeom prst="rect">
            <a:avLst/>
          </a:prstGeom>
          <a:ln w="12700">
            <a:miter lim="400000"/>
          </a:ln>
        </p:spPr>
      </p:pic>
      <p:sp>
        <p:nvSpPr>
          <p:cNvPr id="755" name="執⾏行pod install和打開這被建立的檔案.xcworkspace檔案。…"/>
          <p:cNvSpPr txBox="1"/>
          <p:nvPr/>
        </p:nvSpPr>
        <p:spPr>
          <a:xfrm>
            <a:off x="1143264" y="2358756"/>
            <a:ext cx="5587031" cy="1043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執⾏行pod install和打開這被建立的檔案.xcworkspace檔案。 </a:t>
            </a:r>
          </a:p>
          <a:p>
            <a:pPr/>
            <a:r>
              <a:t>輸入這Firebase 模組進入專案的UIApplicationDelegate 子類別內。 </a:t>
            </a:r>
          </a:p>
        </p:txBody>
      </p:sp>
      <p:pic>
        <p:nvPicPr>
          <p:cNvPr id="756" name="螢幕快照 2019-03-25 下午2.36.52.png" descr="螢幕快照 2019-03-25 下午2.36.52.png"/>
          <p:cNvPicPr>
            <a:picLocks noChangeAspect="1"/>
          </p:cNvPicPr>
          <p:nvPr/>
        </p:nvPicPr>
        <p:blipFill>
          <a:blip r:embed="rId5">
            <a:extLst/>
          </a:blip>
          <a:stretch>
            <a:fillRect/>
          </a:stretch>
        </p:blipFill>
        <p:spPr>
          <a:xfrm>
            <a:off x="1133069" y="3156776"/>
            <a:ext cx="6877862" cy="60953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1"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6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6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64" name="請參考第3堂課範例說明.pdf檔"/>
          <p:cNvSpPr txBox="1"/>
          <p:nvPr/>
        </p:nvSpPr>
        <p:spPr>
          <a:xfrm>
            <a:off x="1131757" y="1229953"/>
            <a:ext cx="24846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請參考第3堂課範例說明.pdf檔</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r>
              <a:t>參考文件</a:t>
            </a:r>
          </a:p>
        </p:txBody>
      </p:sp>
      <p:sp>
        <p:nvSpPr>
          <p:cNvPr id="769" name="投影片編號版面配置區 2"/>
          <p:cNvSpPr txBox="1"/>
          <p:nvPr>
            <p:ph type="sldNum" sz="quarter" idx="2"/>
          </p:nvPr>
        </p:nvSpPr>
        <p:spPr>
          <a:xfrm>
            <a:off x="8747907" y="4841390"/>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7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71"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72" name="https://firebase.google.com/docs/analytics/ios/start"/>
          <p:cNvSpPr txBox="1"/>
          <p:nvPr/>
        </p:nvSpPr>
        <p:spPr>
          <a:xfrm>
            <a:off x="1131757" y="1229953"/>
            <a:ext cx="4441575" cy="3117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E98D41"/>
                </a:solidFill>
                <a:uFill>
                  <a:solidFill>
                    <a:srgbClr val="E98D41"/>
                  </a:solidFill>
                </a:uFill>
                <a:hlinkClick r:id="rId4" invalidUrl="" action="" tgtFrame="" tooltip="" history="1" highlightClick="0" endSnd="0"/>
              </a:defRPr>
            </a:lvl1pPr>
          </a:lstStyle>
          <a:p>
            <a:pPr>
              <a:defRPr u="none">
                <a:solidFill>
                  <a:srgbClr val="292929"/>
                </a:solidFill>
                <a:uFillTx/>
              </a:defRPr>
            </a:pPr>
            <a:r>
              <a:rPr u="sng">
                <a:solidFill>
                  <a:srgbClr val="E98D41"/>
                </a:solidFill>
                <a:uFill>
                  <a:solidFill>
                    <a:srgbClr val="E98D41"/>
                  </a:solidFill>
                </a:uFill>
                <a:hlinkClick r:id="rId4" invalidUrl="" action="" tgtFrame="" tooltip="" history="1" highlightClick="0" endSnd="0"/>
              </a:rPr>
              <a:t>https://firebase.google.com/docs/analytics/ios/start</a:t>
            </a:r>
          </a:p>
        </p:txBody>
      </p:sp>
      <p:pic>
        <p:nvPicPr>
          <p:cNvPr id="773" name="螢幕快照 2019-03-25 下午2.46.02.png" descr="螢幕快照 2019-03-25 下午2.46.02.png"/>
          <p:cNvPicPr>
            <a:picLocks noChangeAspect="1"/>
          </p:cNvPicPr>
          <p:nvPr/>
        </p:nvPicPr>
        <p:blipFill>
          <a:blip r:embed="rId5">
            <a:extLst/>
          </a:blip>
          <a:stretch>
            <a:fillRect/>
          </a:stretch>
        </p:blipFill>
        <p:spPr>
          <a:xfrm>
            <a:off x="1015545" y="1646359"/>
            <a:ext cx="5864336" cy="309903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作品影片展示</a:t>
            </a:r>
          </a:p>
        </p:txBody>
      </p:sp>
      <p:sp>
        <p:nvSpPr>
          <p:cNvPr id="673"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4"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75"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76" name="螢幕錄製 2019-03-25 下午2.11.17.mov" descr="螢幕錄製 2019-03-25 下午2.11.17.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656119" y="1076995"/>
            <a:ext cx="1831762" cy="38074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149999" fill="hold"/>
                                        <p:tgtEl>
                                          <p:spTgt spid="6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1"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2"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83"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684" name="Firebase Analytics 免費提供App開發者，了解使用者的行為和App使用的狀態。…"/>
          <p:cNvSpPr txBox="1"/>
          <p:nvPr/>
        </p:nvSpPr>
        <p:spPr>
          <a:xfrm>
            <a:off x="1883289" y="1388527"/>
            <a:ext cx="5660626" cy="287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 免費提供App開發者，了解使用者的行為和App使用的狀態。 </a:t>
            </a:r>
          </a:p>
          <a:p>
            <a:pPr/>
            <a:r>
              <a:t>Firebase Analytics是Firebase的核心，Firebase Analytics是免費的，沒有限制分析報告的解決方 案。Analytics整合所有Firebase的特性和提供您最多500個不同事件並且沒有限制的分析報告。這些事件可以使⽤Firebase SDK來定義。Firebase Analytics報告幫助App的開發者了解使⽤者的⾏為， 這些⾏為讓開發者可以得到更好的分析資訊，有助於app的行銷和效能的更佳化。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89"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0"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1"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692" name="螢幕快照 2019-03-25 下午2.16.46.png" descr="螢幕快照 2019-03-25 下午2.16.46.png"/>
          <p:cNvPicPr>
            <a:picLocks noChangeAspect="1"/>
          </p:cNvPicPr>
          <p:nvPr/>
        </p:nvPicPr>
        <p:blipFill>
          <a:blip r:embed="rId4">
            <a:extLst/>
          </a:blip>
          <a:stretch>
            <a:fillRect/>
          </a:stretch>
        </p:blipFill>
        <p:spPr>
          <a:xfrm>
            <a:off x="672048" y="1497840"/>
            <a:ext cx="8149564" cy="196617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697"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98"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699"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0" name="如何工作?"/>
          <p:cNvSpPr txBox="1"/>
          <p:nvPr/>
        </p:nvSpPr>
        <p:spPr>
          <a:xfrm>
            <a:off x="1603532" y="937677"/>
            <a:ext cx="973347"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如何工作? </a:t>
            </a:r>
          </a:p>
        </p:txBody>
      </p:sp>
      <p:sp>
        <p:nvSpPr>
          <p:cNvPr id="701" name="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p:cNvSpPr txBox="1"/>
          <p:nvPr/>
        </p:nvSpPr>
        <p:spPr>
          <a:xfrm>
            <a:off x="1621377" y="1225345"/>
            <a:ext cx="6128211" cy="348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Firebase Analytics幫助你了解⼈們如何使⽤您的ios App。這SDK自動截取一些事件和使⽤者的屬性，它也允許您依據您商業模式的需求，建立一個獨一無二的⾃訂事件。一但這資料被截取，它馬上可以顯⽰在Firebase控制台的統計顯示表。這個統計顯示表提供更多內部細項資料，例如有效活動的使用者和使用者的特癥到app內最受歡迎的項目。 </a:t>
            </a:r>
          </a:p>
          <a:p>
            <a:pPr/>
            <a:r>
              <a:t>Firebase Analytics也整合其它的Firebase功能。例如，它自動記錄Firebase Notification登入的事件，提供每位收到推播後的行為報告。透過活動的效能了解那一個方法可以讓您最有效得到⾼價值的客戶。如果您需要⾃自訂的分析或從別的來源來加入更多的資料或是多重的來源資料，這是允許的，我們將有更複雜的分析。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06"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07"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08"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09" name="整合其它的服務"/>
          <p:cNvSpPr txBox="1"/>
          <p:nvPr/>
        </p:nvSpPr>
        <p:spPr>
          <a:xfrm>
            <a:off x="1126004" y="1018722"/>
            <a:ext cx="1447538"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整合其它的服務  </a:t>
            </a:r>
          </a:p>
        </p:txBody>
      </p:sp>
      <p:pic>
        <p:nvPicPr>
          <p:cNvPr id="710" name="螢幕快照 2019-03-25 下午2.24.25.png" descr="螢幕快照 2019-03-25 下午2.24.25.png"/>
          <p:cNvPicPr>
            <a:picLocks noChangeAspect="1"/>
          </p:cNvPicPr>
          <p:nvPr/>
        </p:nvPicPr>
        <p:blipFill>
          <a:blip r:embed="rId4">
            <a:extLst/>
          </a:blip>
          <a:stretch>
            <a:fillRect/>
          </a:stretch>
        </p:blipFill>
        <p:spPr>
          <a:xfrm>
            <a:off x="1063619" y="1390598"/>
            <a:ext cx="7771507" cy="296664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Firebase Analytics For IOS</a:t>
            </a:r>
          </a:p>
        </p:txBody>
      </p:sp>
      <p:sp>
        <p:nvSpPr>
          <p:cNvPr id="715"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6"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17"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18" name="實作流程"/>
          <p:cNvSpPr txBox="1"/>
          <p:nvPr/>
        </p:nvSpPr>
        <p:spPr>
          <a:xfrm>
            <a:off x="659982" y="1288632"/>
            <a:ext cx="815341"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實作流程</a:t>
            </a:r>
          </a:p>
        </p:txBody>
      </p:sp>
      <p:pic>
        <p:nvPicPr>
          <p:cNvPr id="719" name="螢幕快照 2019-03-25 下午2.25.46.png" descr="螢幕快照 2019-03-25 下午2.25.46.png"/>
          <p:cNvPicPr>
            <a:picLocks noChangeAspect="1"/>
          </p:cNvPicPr>
          <p:nvPr/>
        </p:nvPicPr>
        <p:blipFill>
          <a:blip r:embed="rId4">
            <a:extLst/>
          </a:blip>
          <a:stretch>
            <a:fillRect/>
          </a:stretch>
        </p:blipFill>
        <p:spPr>
          <a:xfrm>
            <a:off x="607795" y="1671156"/>
            <a:ext cx="8098936" cy="229939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24"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25"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26" name="圖片版面配置區 33" descr="圖片版面配置區 33"/>
          <p:cNvPicPr>
            <a:picLocks noChangeAspect="1"/>
          </p:cNvPicPr>
          <p:nvPr>
            <p:ph type="pic" idx="14"/>
          </p:nvPr>
        </p:nvPicPr>
        <p:blipFill>
          <a:blip r:embed="rId3">
            <a:extLst/>
          </a:blip>
          <a:stretch>
            <a:fillRect/>
          </a:stretch>
        </p:blipFill>
        <p:spPr>
          <a:prstGeom prst="rect">
            <a:avLst/>
          </a:prstGeom>
        </p:spPr>
      </p:pic>
      <p:pic>
        <p:nvPicPr>
          <p:cNvPr id="727" name="螢幕快照 2019-03-25 下午2.27.36.png" descr="螢幕快照 2019-03-25 下午2.27.36.png"/>
          <p:cNvPicPr>
            <a:picLocks noChangeAspect="1"/>
          </p:cNvPicPr>
          <p:nvPr/>
        </p:nvPicPr>
        <p:blipFill>
          <a:blip r:embed="rId4">
            <a:extLst/>
          </a:blip>
          <a:stretch>
            <a:fillRect/>
          </a:stretch>
        </p:blipFill>
        <p:spPr>
          <a:xfrm>
            <a:off x="1017047" y="1571419"/>
            <a:ext cx="7350789" cy="13702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標題 1"/>
          <p:cNvSpPr txBox="1"/>
          <p:nvPr>
            <p:ph type="title"/>
          </p:nvPr>
        </p:nvSpPr>
        <p:spPr>
          <a:prstGeom prst="rect">
            <a:avLst/>
          </a:prstGeom>
        </p:spPr>
        <p:txBody>
          <a:bodyPr/>
          <a:lstStyle>
            <a:lvl1pPr>
              <a:defRPr sz="3100">
                <a:latin typeface="微軟正黑體"/>
                <a:ea typeface="微軟正黑體"/>
                <a:cs typeface="微軟正黑體"/>
                <a:sym typeface="微軟正黑體"/>
              </a:defRPr>
            </a:lvl1pPr>
          </a:lstStyle>
          <a:p>
            <a:pPr>
              <a:defRPr>
                <a:latin typeface="Arial"/>
                <a:ea typeface="Arial"/>
                <a:cs typeface="Arial"/>
                <a:sym typeface="Arial"/>
              </a:defRPr>
            </a:pPr>
            <a:r>
              <a:rPr>
                <a:latin typeface="微軟正黑體"/>
                <a:ea typeface="微軟正黑體"/>
                <a:cs typeface="微軟正黑體"/>
                <a:sym typeface="微軟正黑體"/>
              </a:rPr>
              <a:t>開始使⽤用Ios Firebase Analytics</a:t>
            </a:r>
          </a:p>
        </p:txBody>
      </p:sp>
      <p:sp>
        <p:nvSpPr>
          <p:cNvPr id="732" name="投影片編號版面配置區 2"/>
          <p:cNvSpPr txBox="1"/>
          <p:nvPr>
            <p:ph type="sldNum" sz="quarter" idx="2"/>
          </p:nvPr>
        </p:nvSpPr>
        <p:spPr>
          <a:xfrm>
            <a:off x="8783223" y="4841390"/>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3" name="圖片版面配置區 32" descr="圖片版面配置區 32"/>
          <p:cNvPicPr>
            <a:picLocks noChangeAspect="1"/>
          </p:cNvPicPr>
          <p:nvPr>
            <p:ph type="pic" idx="13"/>
          </p:nvPr>
        </p:nvPicPr>
        <p:blipFill>
          <a:blip r:embed="rId3">
            <a:extLst/>
          </a:blip>
          <a:stretch>
            <a:fillRect/>
          </a:stretch>
        </p:blipFill>
        <p:spPr>
          <a:prstGeom prst="rect">
            <a:avLst/>
          </a:prstGeom>
        </p:spPr>
      </p:pic>
      <p:pic>
        <p:nvPicPr>
          <p:cNvPr id="734" name="圖片版面配置區 33" descr="圖片版面配置區 33"/>
          <p:cNvPicPr>
            <a:picLocks noChangeAspect="1"/>
          </p:cNvPicPr>
          <p:nvPr>
            <p:ph type="pic" idx="14"/>
          </p:nvPr>
        </p:nvPicPr>
        <p:blipFill>
          <a:blip r:embed="rId3">
            <a:extLst/>
          </a:blip>
          <a:stretch>
            <a:fillRect/>
          </a:stretch>
        </p:blipFill>
        <p:spPr>
          <a:prstGeom prst="rect">
            <a:avLst/>
          </a:prstGeom>
        </p:spPr>
      </p:pic>
      <p:sp>
        <p:nvSpPr>
          <p:cNvPr id="735" name="事前準備"/>
          <p:cNvSpPr txBox="1"/>
          <p:nvPr/>
        </p:nvSpPr>
        <p:spPr>
          <a:xfrm>
            <a:off x="1126004" y="1109132"/>
            <a:ext cx="864739" cy="345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事前準備 </a:t>
            </a:r>
          </a:p>
        </p:txBody>
      </p:sp>
      <p:sp>
        <p:nvSpPr>
          <p:cNvPr id="736" name="1.增加Firebase到我們的專案。 2.(建議使用)增加AdSupport framework到我們的專案，讓專案可以增加功能，例如定義使⽤用者群組 和定義活動屬性。"/>
          <p:cNvSpPr txBox="1"/>
          <p:nvPr/>
        </p:nvSpPr>
        <p:spPr>
          <a:xfrm>
            <a:off x="1114497" y="1571419"/>
            <a:ext cx="7490464"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1.增加Firebase到我們的專案。</a:t>
            </a:r>
            <a:br/>
            <a:r>
              <a:t>2.(建議使用)增加AdSupport framework到我們的專案，讓專案可以增加功能，例如定義使⽤用者群組 和定義活動屬性。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佈景主題2">
  <a:themeElements>
    <a:clrScheme name="佈景主題2">
      <a:dk1>
        <a:srgbClr val="292929"/>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佈景主題2">
  <a:themeElements>
    <a:clrScheme name="佈景主題2">
      <a:dk1>
        <a:srgbClr val="000000"/>
      </a:dk1>
      <a:lt1>
        <a:srgbClr val="FFFFFF"/>
      </a:lt1>
      <a:dk2>
        <a:srgbClr val="A7A7A7"/>
      </a:dk2>
      <a:lt2>
        <a:srgbClr val="535353"/>
      </a:lt2>
      <a:accent1>
        <a:srgbClr val="5E9A50"/>
      </a:accent1>
      <a:accent2>
        <a:srgbClr val="DB5161"/>
      </a:accent2>
      <a:accent3>
        <a:srgbClr val="A84076"/>
      </a:accent3>
      <a:accent4>
        <a:srgbClr val="0E78BA"/>
      </a:accent4>
      <a:accent5>
        <a:srgbClr val="E28A42"/>
      </a:accent5>
      <a:accent6>
        <a:srgbClr val="3BB6BF"/>
      </a:accent6>
      <a:hlink>
        <a:srgbClr val="0000FF"/>
      </a:hlink>
      <a:folHlink>
        <a:srgbClr val="FF00FF"/>
      </a:folHlink>
    </a:clrScheme>
    <a:fontScheme name="佈景主題2">
      <a:majorFont>
        <a:latin typeface="Calibri"/>
        <a:ea typeface="Calibri"/>
        <a:cs typeface="Calibri"/>
      </a:majorFont>
      <a:minorFont>
        <a:latin typeface="Helvetica"/>
        <a:ea typeface="Helvetica"/>
        <a:cs typeface="Helvetica"/>
      </a:minorFont>
    </a:fontScheme>
    <a:fmtScheme name="佈景主題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292929"/>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20000"/>
          </a:lnSpc>
          <a:spcBef>
            <a:spcPts val="500"/>
          </a:spcBef>
          <a:spcAft>
            <a:spcPts val="0"/>
          </a:spcAft>
          <a:buClrTx/>
          <a:buSzTx/>
          <a:buFontTx/>
          <a:buNone/>
          <a:tabLst/>
          <a:defRPr b="1" baseline="0" cap="none" i="0" spc="0" strike="noStrike" sz="1400" u="none" kumimoji="0" normalizeH="0">
            <a:ln>
              <a:noFill/>
            </a:ln>
            <a:solidFill>
              <a:srgbClr val="292929"/>
            </a:solidFill>
            <a:effectLst/>
            <a:uFillTx/>
            <a:latin typeface="微軟正黑體"/>
            <a:ea typeface="微軟正黑體"/>
            <a:cs typeface="微軟正黑體"/>
            <a:sym typeface="微軟正黑體"/>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